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8"/>
  </p:notesMasterIdLst>
  <p:sldIdLst>
    <p:sldId id="256" r:id="rId2"/>
    <p:sldId id="258" r:id="rId3"/>
    <p:sldId id="260" r:id="rId4"/>
    <p:sldId id="261" r:id="rId5"/>
    <p:sldId id="262" r:id="rId6"/>
    <p:sldId id="307" r:id="rId7"/>
    <p:sldId id="308" r:id="rId8"/>
    <p:sldId id="309" r:id="rId9"/>
    <p:sldId id="310" r:id="rId10"/>
    <p:sldId id="314" r:id="rId11"/>
    <p:sldId id="315" r:id="rId12"/>
    <p:sldId id="318" r:id="rId13"/>
    <p:sldId id="319" r:id="rId14"/>
    <p:sldId id="312" r:id="rId15"/>
    <p:sldId id="317" r:id="rId16"/>
    <p:sldId id="316" r:id="rId17"/>
  </p:sldIdLst>
  <p:sldSz cx="9144000" cy="5143500" type="screen16x9"/>
  <p:notesSz cx="6858000" cy="9144000"/>
  <p:embeddedFontLst>
    <p:embeddedFont>
      <p:font typeface="Inconsolata" pitchFamily="1" charset="0"/>
      <p:regular r:id="rId19"/>
      <p:bold r:id="rId20"/>
    </p:embeddedFont>
    <p:embeddedFont>
      <p:font typeface="Inconsolata Black" pitchFamily="2" charset="0"/>
      <p:bold r:id="rId21"/>
    </p:embeddedFont>
    <p:embeddedFont>
      <p:font typeface="Inconsolata Medium" pitchFamily="2" charset="0"/>
      <p:regular r:id="rId22"/>
      <p:bold r:id="rId23"/>
    </p:embeddedFont>
    <p:embeddedFont>
      <p:font typeface="Krona One" panose="020B0604020202020204" charset="0"/>
      <p:regular r:id="rId24"/>
    </p:embeddedFont>
    <p:embeddedFont>
      <p:font typeface="Noto Serif" panose="02020600060500020200" pitchFamily="18" charset="0"/>
      <p:regular r:id="rId25"/>
      <p:bold r:id="rId26"/>
      <p:italic r:id="rId27"/>
      <p:boldItalic r:id="rId28"/>
    </p:embeddedFont>
    <p:embeddedFont>
      <p:font typeface="Saira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01AC"/>
    <a:srgbClr val="63133E"/>
    <a:srgbClr val="2F31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4793E64-5690-48A8-B462-60FA7C165BFC}">
  <a:tblStyle styleId="{54793E64-5690-48A8-B462-60FA7C165B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ead256c7f2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ead256c7f2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2334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ead256c7f2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ead256c7f2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2166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ec1ea3500b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ec1ea3500b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12179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ec1ea3500b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ec1ea3500b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96409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ead256c7f2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ead256c7f2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95618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ec1ea3500b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ec1ea3500b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8774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dd0c7d16c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dd0c7d16c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ead256c7f2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ead256c7f2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ead256c7f2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ead256c7f2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ead256c7f2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ead256c7f2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ec4a72db5a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ec4a72db5a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16753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ead256c7f2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ead256c7f2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86707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ead256c7f2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ead256c7f2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33618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ec1ea3500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ec1ea3500b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4775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Innovation Healthcare Center by Slidesgo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00313" y="993100"/>
            <a:ext cx="4398600" cy="538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3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00323" y="3652853"/>
            <a:ext cx="2548800" cy="782700"/>
          </a:xfrm>
          <a:prstGeom prst="rect">
            <a:avLst/>
          </a:prstGeom>
          <a:noFill/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800" u="sng">
                <a:solidFill>
                  <a:schemeClr val="lt2"/>
                </a:solidFill>
                <a:latin typeface="Inconsolata Medium"/>
                <a:ea typeface="Inconsolata Medium"/>
                <a:cs typeface="Inconsolata Medium"/>
                <a:sym typeface="Inconsolat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396360" y="4868837"/>
            <a:ext cx="516009" cy="1032018"/>
          </a:xfrm>
          <a:custGeom>
            <a:avLst/>
            <a:gdLst/>
            <a:ahLst/>
            <a:cxnLst/>
            <a:rect l="l" t="t" r="r" b="b"/>
            <a:pathLst>
              <a:path w="23013" h="46026" extrusionOk="0">
                <a:moveTo>
                  <a:pt x="0" y="0"/>
                </a:moveTo>
                <a:lnTo>
                  <a:pt x="0" y="387"/>
                </a:lnTo>
                <a:cubicBezTo>
                  <a:pt x="6254" y="387"/>
                  <a:pt x="11893" y="2911"/>
                  <a:pt x="15986" y="7004"/>
                </a:cubicBezTo>
                <a:cubicBezTo>
                  <a:pt x="20102" y="11097"/>
                  <a:pt x="22626" y="16759"/>
                  <a:pt x="22626" y="23013"/>
                </a:cubicBezTo>
                <a:cubicBezTo>
                  <a:pt x="22626" y="29266"/>
                  <a:pt x="20102" y="34906"/>
                  <a:pt x="15986" y="38999"/>
                </a:cubicBezTo>
                <a:cubicBezTo>
                  <a:pt x="11893" y="43092"/>
                  <a:pt x="6254" y="45639"/>
                  <a:pt x="0" y="45639"/>
                </a:cubicBezTo>
                <a:lnTo>
                  <a:pt x="0" y="46026"/>
                </a:lnTo>
                <a:cubicBezTo>
                  <a:pt x="12712" y="46026"/>
                  <a:pt x="23013" y="35702"/>
                  <a:pt x="23013" y="23013"/>
                </a:cubicBezTo>
                <a:cubicBezTo>
                  <a:pt x="23013" y="10301"/>
                  <a:pt x="12712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372392" y="4797959"/>
            <a:ext cx="563433" cy="1126349"/>
          </a:xfrm>
          <a:custGeom>
            <a:avLst/>
            <a:gdLst/>
            <a:ahLst/>
            <a:cxnLst/>
            <a:rect l="l" t="t" r="r" b="b"/>
            <a:pathLst>
              <a:path w="25128" h="50233" extrusionOk="0">
                <a:moveTo>
                  <a:pt x="0" y="0"/>
                </a:moveTo>
                <a:lnTo>
                  <a:pt x="0" y="387"/>
                </a:lnTo>
                <a:cubicBezTo>
                  <a:pt x="6822" y="387"/>
                  <a:pt x="13007" y="3138"/>
                  <a:pt x="17487" y="7618"/>
                </a:cubicBezTo>
                <a:cubicBezTo>
                  <a:pt x="21967" y="12098"/>
                  <a:pt x="24741" y="18283"/>
                  <a:pt x="24741" y="25128"/>
                </a:cubicBezTo>
                <a:cubicBezTo>
                  <a:pt x="24741" y="31950"/>
                  <a:pt x="21967" y="38135"/>
                  <a:pt x="17487" y="42615"/>
                </a:cubicBezTo>
                <a:cubicBezTo>
                  <a:pt x="13007" y="47095"/>
                  <a:pt x="6822" y="49869"/>
                  <a:pt x="0" y="49869"/>
                </a:cubicBezTo>
                <a:lnTo>
                  <a:pt x="0" y="50233"/>
                </a:lnTo>
                <a:cubicBezTo>
                  <a:pt x="13871" y="50233"/>
                  <a:pt x="25128" y="38999"/>
                  <a:pt x="25128" y="25128"/>
                </a:cubicBezTo>
                <a:cubicBezTo>
                  <a:pt x="25128" y="11256"/>
                  <a:pt x="13871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348940" y="4727081"/>
            <a:ext cx="610340" cy="1221197"/>
          </a:xfrm>
          <a:custGeom>
            <a:avLst/>
            <a:gdLst/>
            <a:ahLst/>
            <a:cxnLst/>
            <a:rect l="l" t="t" r="r" b="b"/>
            <a:pathLst>
              <a:path w="27220" h="54463" extrusionOk="0">
                <a:moveTo>
                  <a:pt x="0" y="0"/>
                </a:moveTo>
                <a:lnTo>
                  <a:pt x="0" y="387"/>
                </a:lnTo>
                <a:cubicBezTo>
                  <a:pt x="7413" y="387"/>
                  <a:pt x="14122" y="3389"/>
                  <a:pt x="18988" y="8255"/>
                </a:cubicBezTo>
                <a:cubicBezTo>
                  <a:pt x="23854" y="13099"/>
                  <a:pt x="26856" y="19830"/>
                  <a:pt x="26856" y="27243"/>
                </a:cubicBezTo>
                <a:cubicBezTo>
                  <a:pt x="26856" y="34656"/>
                  <a:pt x="23854" y="41364"/>
                  <a:pt x="18988" y="46231"/>
                </a:cubicBezTo>
                <a:cubicBezTo>
                  <a:pt x="14122" y="51097"/>
                  <a:pt x="7413" y="54099"/>
                  <a:pt x="0" y="54099"/>
                </a:cubicBezTo>
                <a:lnTo>
                  <a:pt x="0" y="54462"/>
                </a:lnTo>
                <a:cubicBezTo>
                  <a:pt x="15031" y="54462"/>
                  <a:pt x="27220" y="42274"/>
                  <a:pt x="27220" y="27243"/>
                </a:cubicBezTo>
                <a:cubicBezTo>
                  <a:pt x="27220" y="12189"/>
                  <a:pt x="15031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5400000">
            <a:off x="325229" y="4655946"/>
            <a:ext cx="657764" cy="1316044"/>
          </a:xfrm>
          <a:custGeom>
            <a:avLst/>
            <a:gdLst/>
            <a:ahLst/>
            <a:cxnLst/>
            <a:rect l="l" t="t" r="r" b="b"/>
            <a:pathLst>
              <a:path w="29335" h="58693" extrusionOk="0">
                <a:moveTo>
                  <a:pt x="0" y="1"/>
                </a:moveTo>
                <a:lnTo>
                  <a:pt x="0" y="387"/>
                </a:lnTo>
                <a:cubicBezTo>
                  <a:pt x="8005" y="387"/>
                  <a:pt x="15236" y="3616"/>
                  <a:pt x="20489" y="8869"/>
                </a:cubicBezTo>
                <a:cubicBezTo>
                  <a:pt x="25719" y="14099"/>
                  <a:pt x="28971" y="21353"/>
                  <a:pt x="28971" y="29358"/>
                </a:cubicBezTo>
                <a:cubicBezTo>
                  <a:pt x="28971" y="37362"/>
                  <a:pt x="25719" y="44594"/>
                  <a:pt x="20489" y="49824"/>
                </a:cubicBezTo>
                <a:cubicBezTo>
                  <a:pt x="15236" y="55077"/>
                  <a:pt x="8005" y="58328"/>
                  <a:pt x="0" y="58328"/>
                </a:cubicBezTo>
                <a:lnTo>
                  <a:pt x="0" y="58692"/>
                </a:lnTo>
                <a:cubicBezTo>
                  <a:pt x="16214" y="58692"/>
                  <a:pt x="29335" y="45549"/>
                  <a:pt x="29335" y="29358"/>
                </a:cubicBezTo>
                <a:cubicBezTo>
                  <a:pt x="29335" y="13144"/>
                  <a:pt x="16214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-5400000">
            <a:off x="301519" y="4584811"/>
            <a:ext cx="705188" cy="1410891"/>
          </a:xfrm>
          <a:custGeom>
            <a:avLst/>
            <a:gdLst/>
            <a:ahLst/>
            <a:cxnLst/>
            <a:rect l="l" t="t" r="r" b="b"/>
            <a:pathLst>
              <a:path w="31450" h="62923" extrusionOk="0">
                <a:moveTo>
                  <a:pt x="0" y="1"/>
                </a:moveTo>
                <a:lnTo>
                  <a:pt x="0" y="387"/>
                </a:lnTo>
                <a:cubicBezTo>
                  <a:pt x="8573" y="387"/>
                  <a:pt x="16350" y="3867"/>
                  <a:pt x="21967" y="9483"/>
                </a:cubicBezTo>
                <a:cubicBezTo>
                  <a:pt x="27606" y="15123"/>
                  <a:pt x="31086" y="22877"/>
                  <a:pt x="31086" y="31473"/>
                </a:cubicBezTo>
                <a:cubicBezTo>
                  <a:pt x="31086" y="40046"/>
                  <a:pt x="27606" y="47823"/>
                  <a:pt x="21967" y="53440"/>
                </a:cubicBezTo>
                <a:cubicBezTo>
                  <a:pt x="16350" y="59079"/>
                  <a:pt x="8573" y="62558"/>
                  <a:pt x="0" y="62558"/>
                </a:cubicBezTo>
                <a:lnTo>
                  <a:pt x="0" y="62922"/>
                </a:lnTo>
                <a:cubicBezTo>
                  <a:pt x="17373" y="62922"/>
                  <a:pt x="31449" y="48846"/>
                  <a:pt x="31449" y="31473"/>
                </a:cubicBezTo>
                <a:cubicBezTo>
                  <a:pt x="31449" y="14100"/>
                  <a:pt x="17373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-5400000">
            <a:off x="277797" y="4513687"/>
            <a:ext cx="752611" cy="1505716"/>
          </a:xfrm>
          <a:custGeom>
            <a:avLst/>
            <a:gdLst/>
            <a:ahLst/>
            <a:cxnLst/>
            <a:rect l="l" t="t" r="r" b="b"/>
            <a:pathLst>
              <a:path w="33565" h="67152" extrusionOk="0">
                <a:moveTo>
                  <a:pt x="0" y="1"/>
                </a:moveTo>
                <a:lnTo>
                  <a:pt x="0" y="388"/>
                </a:lnTo>
                <a:cubicBezTo>
                  <a:pt x="9164" y="388"/>
                  <a:pt x="17464" y="4094"/>
                  <a:pt x="23468" y="10097"/>
                </a:cubicBezTo>
                <a:cubicBezTo>
                  <a:pt x="29471" y="16124"/>
                  <a:pt x="33200" y="24424"/>
                  <a:pt x="33200" y="33588"/>
                </a:cubicBezTo>
                <a:cubicBezTo>
                  <a:pt x="33200" y="42752"/>
                  <a:pt x="29471" y="51052"/>
                  <a:pt x="23468" y="57055"/>
                </a:cubicBezTo>
                <a:cubicBezTo>
                  <a:pt x="17464" y="63059"/>
                  <a:pt x="9164" y="66765"/>
                  <a:pt x="0" y="66765"/>
                </a:cubicBezTo>
                <a:lnTo>
                  <a:pt x="0" y="67152"/>
                </a:lnTo>
                <a:cubicBezTo>
                  <a:pt x="18533" y="67152"/>
                  <a:pt x="33564" y="52121"/>
                  <a:pt x="33564" y="33588"/>
                </a:cubicBezTo>
                <a:cubicBezTo>
                  <a:pt x="33564" y="15032"/>
                  <a:pt x="18533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5400000">
            <a:off x="254098" y="4442562"/>
            <a:ext cx="800035" cy="1600540"/>
          </a:xfrm>
          <a:custGeom>
            <a:avLst/>
            <a:gdLst/>
            <a:ahLst/>
            <a:cxnLst/>
            <a:rect l="l" t="t" r="r" b="b"/>
            <a:pathLst>
              <a:path w="35680" h="71381" extrusionOk="0">
                <a:moveTo>
                  <a:pt x="0" y="0"/>
                </a:moveTo>
                <a:lnTo>
                  <a:pt x="0" y="387"/>
                </a:lnTo>
                <a:cubicBezTo>
                  <a:pt x="9756" y="387"/>
                  <a:pt x="18579" y="4343"/>
                  <a:pt x="24969" y="10733"/>
                </a:cubicBezTo>
                <a:cubicBezTo>
                  <a:pt x="31358" y="17123"/>
                  <a:pt x="35315" y="25946"/>
                  <a:pt x="35315" y="35702"/>
                </a:cubicBezTo>
                <a:cubicBezTo>
                  <a:pt x="35315" y="45434"/>
                  <a:pt x="31358" y="54280"/>
                  <a:pt x="24969" y="60670"/>
                </a:cubicBezTo>
                <a:cubicBezTo>
                  <a:pt x="18579" y="67060"/>
                  <a:pt x="9756" y="70994"/>
                  <a:pt x="0" y="70994"/>
                </a:cubicBezTo>
                <a:lnTo>
                  <a:pt x="0" y="71381"/>
                </a:lnTo>
                <a:cubicBezTo>
                  <a:pt x="19716" y="71381"/>
                  <a:pt x="35679" y="55395"/>
                  <a:pt x="35679" y="35702"/>
                </a:cubicBezTo>
                <a:cubicBezTo>
                  <a:pt x="35679" y="15986"/>
                  <a:pt x="19716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-5400000">
            <a:off x="230399" y="4371438"/>
            <a:ext cx="847436" cy="1695388"/>
          </a:xfrm>
          <a:custGeom>
            <a:avLst/>
            <a:gdLst/>
            <a:ahLst/>
            <a:cxnLst/>
            <a:rect l="l" t="t" r="r" b="b"/>
            <a:pathLst>
              <a:path w="37794" h="75611" extrusionOk="0">
                <a:moveTo>
                  <a:pt x="0" y="0"/>
                </a:moveTo>
                <a:lnTo>
                  <a:pt x="0" y="387"/>
                </a:lnTo>
                <a:cubicBezTo>
                  <a:pt x="10324" y="387"/>
                  <a:pt x="19693" y="4571"/>
                  <a:pt x="26447" y="11348"/>
                </a:cubicBezTo>
                <a:cubicBezTo>
                  <a:pt x="33223" y="18124"/>
                  <a:pt x="37407" y="27470"/>
                  <a:pt x="37407" y="37817"/>
                </a:cubicBezTo>
                <a:cubicBezTo>
                  <a:pt x="37407" y="48141"/>
                  <a:pt x="33223" y="57510"/>
                  <a:pt x="26447" y="64263"/>
                </a:cubicBezTo>
                <a:cubicBezTo>
                  <a:pt x="19693" y="71040"/>
                  <a:pt x="10324" y="75224"/>
                  <a:pt x="0" y="75224"/>
                </a:cubicBezTo>
                <a:lnTo>
                  <a:pt x="0" y="75611"/>
                </a:lnTo>
                <a:cubicBezTo>
                  <a:pt x="20875" y="75611"/>
                  <a:pt x="37794" y="58692"/>
                  <a:pt x="37794" y="37817"/>
                </a:cubicBezTo>
                <a:cubicBezTo>
                  <a:pt x="37794" y="16942"/>
                  <a:pt x="2087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-5400000">
            <a:off x="206688" y="4300303"/>
            <a:ext cx="894860" cy="1790235"/>
          </a:xfrm>
          <a:custGeom>
            <a:avLst/>
            <a:gdLst/>
            <a:ahLst/>
            <a:cxnLst/>
            <a:rect l="l" t="t" r="r" b="b"/>
            <a:pathLst>
              <a:path w="39909" h="79841" extrusionOk="0">
                <a:moveTo>
                  <a:pt x="0" y="1"/>
                </a:moveTo>
                <a:lnTo>
                  <a:pt x="0" y="387"/>
                </a:lnTo>
                <a:cubicBezTo>
                  <a:pt x="10915" y="387"/>
                  <a:pt x="20807" y="4821"/>
                  <a:pt x="27948" y="11962"/>
                </a:cubicBezTo>
                <a:cubicBezTo>
                  <a:pt x="35111" y="19125"/>
                  <a:pt x="39522" y="29017"/>
                  <a:pt x="39522" y="39932"/>
                </a:cubicBezTo>
                <a:cubicBezTo>
                  <a:pt x="39522" y="50847"/>
                  <a:pt x="35111" y="60716"/>
                  <a:pt x="27948" y="67879"/>
                </a:cubicBezTo>
                <a:cubicBezTo>
                  <a:pt x="20807" y="75042"/>
                  <a:pt x="10915" y="79454"/>
                  <a:pt x="0" y="79454"/>
                </a:cubicBezTo>
                <a:lnTo>
                  <a:pt x="0" y="79840"/>
                </a:lnTo>
                <a:cubicBezTo>
                  <a:pt x="22035" y="79840"/>
                  <a:pt x="39909" y="61967"/>
                  <a:pt x="39909" y="39932"/>
                </a:cubicBezTo>
                <a:cubicBezTo>
                  <a:pt x="39909" y="17874"/>
                  <a:pt x="22035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-5400000">
            <a:off x="182978" y="4229167"/>
            <a:ext cx="942283" cy="1885082"/>
          </a:xfrm>
          <a:custGeom>
            <a:avLst/>
            <a:gdLst/>
            <a:ahLst/>
            <a:cxnLst/>
            <a:rect l="l" t="t" r="r" b="b"/>
            <a:pathLst>
              <a:path w="42024" h="84071" extrusionOk="0">
                <a:moveTo>
                  <a:pt x="0" y="1"/>
                </a:moveTo>
                <a:lnTo>
                  <a:pt x="0" y="387"/>
                </a:lnTo>
                <a:cubicBezTo>
                  <a:pt x="11507" y="387"/>
                  <a:pt x="21899" y="5049"/>
                  <a:pt x="29448" y="12599"/>
                </a:cubicBezTo>
                <a:cubicBezTo>
                  <a:pt x="36975" y="20126"/>
                  <a:pt x="41637" y="30540"/>
                  <a:pt x="41637" y="42047"/>
                </a:cubicBezTo>
                <a:cubicBezTo>
                  <a:pt x="41637" y="53530"/>
                  <a:pt x="36975" y="63945"/>
                  <a:pt x="29448" y="71495"/>
                </a:cubicBezTo>
                <a:cubicBezTo>
                  <a:pt x="21899" y="79022"/>
                  <a:pt x="11507" y="83684"/>
                  <a:pt x="0" y="83684"/>
                </a:cubicBezTo>
                <a:lnTo>
                  <a:pt x="0" y="84070"/>
                </a:lnTo>
                <a:cubicBezTo>
                  <a:pt x="23218" y="84070"/>
                  <a:pt x="42024" y="65242"/>
                  <a:pt x="42024" y="42047"/>
                </a:cubicBezTo>
                <a:cubicBezTo>
                  <a:pt x="42024" y="18829"/>
                  <a:pt x="23218" y="23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-5400000">
            <a:off x="158763" y="4156519"/>
            <a:ext cx="990716" cy="1981947"/>
          </a:xfrm>
          <a:custGeom>
            <a:avLst/>
            <a:gdLst/>
            <a:ahLst/>
            <a:cxnLst/>
            <a:rect l="l" t="t" r="r" b="b"/>
            <a:pathLst>
              <a:path w="44184" h="88391" extrusionOk="0">
                <a:moveTo>
                  <a:pt x="0" y="0"/>
                </a:moveTo>
                <a:lnTo>
                  <a:pt x="0" y="387"/>
                </a:lnTo>
                <a:cubicBezTo>
                  <a:pt x="12098" y="387"/>
                  <a:pt x="23058" y="5299"/>
                  <a:pt x="30972" y="13212"/>
                </a:cubicBezTo>
                <a:cubicBezTo>
                  <a:pt x="38908" y="21149"/>
                  <a:pt x="43820" y="32109"/>
                  <a:pt x="43820" y="44207"/>
                </a:cubicBezTo>
                <a:cubicBezTo>
                  <a:pt x="43820" y="56304"/>
                  <a:pt x="38908" y="67242"/>
                  <a:pt x="30972" y="75179"/>
                </a:cubicBezTo>
                <a:cubicBezTo>
                  <a:pt x="23058" y="83115"/>
                  <a:pt x="12098" y="88004"/>
                  <a:pt x="0" y="88004"/>
                </a:cubicBezTo>
                <a:lnTo>
                  <a:pt x="0" y="88390"/>
                </a:lnTo>
                <a:cubicBezTo>
                  <a:pt x="24400" y="88390"/>
                  <a:pt x="44184" y="68607"/>
                  <a:pt x="44184" y="44207"/>
                </a:cubicBezTo>
                <a:cubicBezTo>
                  <a:pt x="44184" y="19784"/>
                  <a:pt x="2440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-5400000">
            <a:off x="135804" y="4087166"/>
            <a:ext cx="1037130" cy="2074238"/>
          </a:xfrm>
          <a:custGeom>
            <a:avLst/>
            <a:gdLst/>
            <a:ahLst/>
            <a:cxnLst/>
            <a:rect l="l" t="t" r="r" b="b"/>
            <a:pathLst>
              <a:path w="46254" h="92507" extrusionOk="0">
                <a:moveTo>
                  <a:pt x="0" y="1"/>
                </a:moveTo>
                <a:lnTo>
                  <a:pt x="0" y="365"/>
                </a:lnTo>
                <a:cubicBezTo>
                  <a:pt x="12666" y="365"/>
                  <a:pt x="24127" y="5504"/>
                  <a:pt x="32427" y="13804"/>
                </a:cubicBezTo>
                <a:cubicBezTo>
                  <a:pt x="40727" y="22104"/>
                  <a:pt x="45867" y="33588"/>
                  <a:pt x="45867" y="46254"/>
                </a:cubicBezTo>
                <a:cubicBezTo>
                  <a:pt x="45867" y="58920"/>
                  <a:pt x="40727" y="70381"/>
                  <a:pt x="32427" y="78681"/>
                </a:cubicBezTo>
                <a:cubicBezTo>
                  <a:pt x="24127" y="86981"/>
                  <a:pt x="12666" y="92120"/>
                  <a:pt x="0" y="92120"/>
                </a:cubicBezTo>
                <a:lnTo>
                  <a:pt x="0" y="92507"/>
                </a:lnTo>
                <a:cubicBezTo>
                  <a:pt x="25537" y="92507"/>
                  <a:pt x="46253" y="71791"/>
                  <a:pt x="46253" y="46254"/>
                </a:cubicBezTo>
                <a:cubicBezTo>
                  <a:pt x="46253" y="20694"/>
                  <a:pt x="25537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-5400000">
            <a:off x="112116" y="4016053"/>
            <a:ext cx="1084531" cy="2169063"/>
          </a:xfrm>
          <a:custGeom>
            <a:avLst/>
            <a:gdLst/>
            <a:ahLst/>
            <a:cxnLst/>
            <a:rect l="l" t="t" r="r" b="b"/>
            <a:pathLst>
              <a:path w="48368" h="96736" extrusionOk="0">
                <a:moveTo>
                  <a:pt x="0" y="0"/>
                </a:moveTo>
                <a:lnTo>
                  <a:pt x="0" y="364"/>
                </a:lnTo>
                <a:cubicBezTo>
                  <a:pt x="13258" y="364"/>
                  <a:pt x="25241" y="5753"/>
                  <a:pt x="33928" y="14417"/>
                </a:cubicBezTo>
                <a:cubicBezTo>
                  <a:pt x="42615" y="23104"/>
                  <a:pt x="47981" y="35110"/>
                  <a:pt x="47981" y="48368"/>
                </a:cubicBezTo>
                <a:cubicBezTo>
                  <a:pt x="47981" y="61602"/>
                  <a:pt x="42615" y="73609"/>
                  <a:pt x="33928" y="82296"/>
                </a:cubicBezTo>
                <a:cubicBezTo>
                  <a:pt x="25241" y="90982"/>
                  <a:pt x="13258" y="96349"/>
                  <a:pt x="0" y="96349"/>
                </a:cubicBezTo>
                <a:lnTo>
                  <a:pt x="0" y="96736"/>
                </a:lnTo>
                <a:cubicBezTo>
                  <a:pt x="26697" y="96736"/>
                  <a:pt x="48368" y="75064"/>
                  <a:pt x="48368" y="48368"/>
                </a:cubicBezTo>
                <a:cubicBezTo>
                  <a:pt x="48368" y="21648"/>
                  <a:pt x="26697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ctrTitle" idx="2"/>
          </p:nvPr>
        </p:nvSpPr>
        <p:spPr>
          <a:xfrm>
            <a:off x="900313" y="1580300"/>
            <a:ext cx="4398600" cy="538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3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ctrTitle" idx="3"/>
          </p:nvPr>
        </p:nvSpPr>
        <p:spPr>
          <a:xfrm>
            <a:off x="900325" y="2175670"/>
            <a:ext cx="3272400" cy="359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1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4"/>
          <p:cNvSpPr txBox="1">
            <a:spLocks noGrp="1"/>
          </p:cNvSpPr>
          <p:nvPr>
            <p:ph type="title"/>
          </p:nvPr>
        </p:nvSpPr>
        <p:spPr>
          <a:xfrm>
            <a:off x="796200" y="224510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62" name="Google Shape;362;p24"/>
          <p:cNvSpPr txBox="1">
            <a:spLocks noGrp="1"/>
          </p:cNvSpPr>
          <p:nvPr>
            <p:ph type="title" idx="2"/>
          </p:nvPr>
        </p:nvSpPr>
        <p:spPr>
          <a:xfrm>
            <a:off x="3332475" y="224510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63" name="Google Shape;363;p24"/>
          <p:cNvSpPr txBox="1">
            <a:spLocks noGrp="1"/>
          </p:cNvSpPr>
          <p:nvPr>
            <p:ph type="subTitle" idx="1"/>
          </p:nvPr>
        </p:nvSpPr>
        <p:spPr>
          <a:xfrm>
            <a:off x="796200" y="2690126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24"/>
          <p:cNvSpPr txBox="1">
            <a:spLocks noGrp="1"/>
          </p:cNvSpPr>
          <p:nvPr>
            <p:ph type="subTitle" idx="3"/>
          </p:nvPr>
        </p:nvSpPr>
        <p:spPr>
          <a:xfrm>
            <a:off x="3332475" y="2690126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24"/>
          <p:cNvSpPr txBox="1">
            <a:spLocks noGrp="1"/>
          </p:cNvSpPr>
          <p:nvPr>
            <p:ph type="title" idx="4"/>
          </p:nvPr>
        </p:nvSpPr>
        <p:spPr>
          <a:xfrm>
            <a:off x="796200" y="361135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66" name="Google Shape;366;p24"/>
          <p:cNvSpPr txBox="1">
            <a:spLocks noGrp="1"/>
          </p:cNvSpPr>
          <p:nvPr>
            <p:ph type="title" idx="5"/>
          </p:nvPr>
        </p:nvSpPr>
        <p:spPr>
          <a:xfrm>
            <a:off x="3332475" y="361135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67" name="Google Shape;367;p24"/>
          <p:cNvSpPr txBox="1">
            <a:spLocks noGrp="1"/>
          </p:cNvSpPr>
          <p:nvPr>
            <p:ph type="subTitle" idx="6"/>
          </p:nvPr>
        </p:nvSpPr>
        <p:spPr>
          <a:xfrm>
            <a:off x="796200" y="4057175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24"/>
          <p:cNvSpPr txBox="1">
            <a:spLocks noGrp="1"/>
          </p:cNvSpPr>
          <p:nvPr>
            <p:ph type="subTitle" idx="7"/>
          </p:nvPr>
        </p:nvSpPr>
        <p:spPr>
          <a:xfrm>
            <a:off x="3332475" y="4057175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24"/>
          <p:cNvSpPr txBox="1">
            <a:spLocks noGrp="1"/>
          </p:cNvSpPr>
          <p:nvPr>
            <p:ph type="title" idx="8"/>
          </p:nvPr>
        </p:nvSpPr>
        <p:spPr>
          <a:xfrm>
            <a:off x="5868749" y="224510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70" name="Google Shape;370;p24"/>
          <p:cNvSpPr txBox="1">
            <a:spLocks noGrp="1"/>
          </p:cNvSpPr>
          <p:nvPr>
            <p:ph type="subTitle" idx="9"/>
          </p:nvPr>
        </p:nvSpPr>
        <p:spPr>
          <a:xfrm>
            <a:off x="5868749" y="2690126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24"/>
          <p:cNvSpPr txBox="1">
            <a:spLocks noGrp="1"/>
          </p:cNvSpPr>
          <p:nvPr>
            <p:ph type="title" idx="13"/>
          </p:nvPr>
        </p:nvSpPr>
        <p:spPr>
          <a:xfrm>
            <a:off x="5868749" y="361135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72" name="Google Shape;372;p24"/>
          <p:cNvSpPr txBox="1">
            <a:spLocks noGrp="1"/>
          </p:cNvSpPr>
          <p:nvPr>
            <p:ph type="subTitle" idx="14"/>
          </p:nvPr>
        </p:nvSpPr>
        <p:spPr>
          <a:xfrm>
            <a:off x="5868749" y="4057175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24"/>
          <p:cNvSpPr txBox="1">
            <a:spLocks noGrp="1"/>
          </p:cNvSpPr>
          <p:nvPr>
            <p:ph type="title" idx="15"/>
          </p:nvPr>
        </p:nvSpPr>
        <p:spPr>
          <a:xfrm>
            <a:off x="720000" y="563775"/>
            <a:ext cx="57780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74" name="Google Shape;374;p24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5" name="Google Shape;375;p24"/>
          <p:cNvSpPr/>
          <p:nvPr/>
        </p:nvSpPr>
        <p:spPr>
          <a:xfrm rot="10800000">
            <a:off x="8460667" y="778171"/>
            <a:ext cx="720479" cy="1440959"/>
          </a:xfrm>
          <a:custGeom>
            <a:avLst/>
            <a:gdLst/>
            <a:ahLst/>
            <a:cxnLst/>
            <a:rect l="l" t="t" r="r" b="b"/>
            <a:pathLst>
              <a:path w="23013" h="46026" extrusionOk="0">
                <a:moveTo>
                  <a:pt x="0" y="0"/>
                </a:moveTo>
                <a:lnTo>
                  <a:pt x="0" y="387"/>
                </a:lnTo>
                <a:cubicBezTo>
                  <a:pt x="6254" y="387"/>
                  <a:pt x="11893" y="2911"/>
                  <a:pt x="15986" y="7004"/>
                </a:cubicBezTo>
                <a:cubicBezTo>
                  <a:pt x="20102" y="11097"/>
                  <a:pt x="22626" y="16759"/>
                  <a:pt x="22626" y="23013"/>
                </a:cubicBezTo>
                <a:cubicBezTo>
                  <a:pt x="22626" y="29266"/>
                  <a:pt x="20102" y="34906"/>
                  <a:pt x="15986" y="38999"/>
                </a:cubicBezTo>
                <a:cubicBezTo>
                  <a:pt x="11893" y="43092"/>
                  <a:pt x="6254" y="45639"/>
                  <a:pt x="0" y="45639"/>
                </a:cubicBezTo>
                <a:lnTo>
                  <a:pt x="0" y="46026"/>
                </a:lnTo>
                <a:cubicBezTo>
                  <a:pt x="12712" y="46026"/>
                  <a:pt x="23013" y="35702"/>
                  <a:pt x="23013" y="23013"/>
                </a:cubicBezTo>
                <a:cubicBezTo>
                  <a:pt x="23013" y="10301"/>
                  <a:pt x="12712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4"/>
          <p:cNvSpPr/>
          <p:nvPr/>
        </p:nvSpPr>
        <p:spPr>
          <a:xfrm rot="10800000">
            <a:off x="8394452" y="712675"/>
            <a:ext cx="786695" cy="1572670"/>
          </a:xfrm>
          <a:custGeom>
            <a:avLst/>
            <a:gdLst/>
            <a:ahLst/>
            <a:cxnLst/>
            <a:rect l="l" t="t" r="r" b="b"/>
            <a:pathLst>
              <a:path w="25128" h="50233" extrusionOk="0">
                <a:moveTo>
                  <a:pt x="0" y="0"/>
                </a:moveTo>
                <a:lnTo>
                  <a:pt x="0" y="387"/>
                </a:lnTo>
                <a:cubicBezTo>
                  <a:pt x="6822" y="387"/>
                  <a:pt x="13007" y="3138"/>
                  <a:pt x="17487" y="7618"/>
                </a:cubicBezTo>
                <a:cubicBezTo>
                  <a:pt x="21967" y="12098"/>
                  <a:pt x="24741" y="18283"/>
                  <a:pt x="24741" y="25128"/>
                </a:cubicBezTo>
                <a:cubicBezTo>
                  <a:pt x="24741" y="31950"/>
                  <a:pt x="21967" y="38135"/>
                  <a:pt x="17487" y="42615"/>
                </a:cubicBezTo>
                <a:cubicBezTo>
                  <a:pt x="13007" y="47095"/>
                  <a:pt x="6822" y="49869"/>
                  <a:pt x="0" y="49869"/>
                </a:cubicBezTo>
                <a:lnTo>
                  <a:pt x="0" y="50233"/>
                </a:lnTo>
                <a:cubicBezTo>
                  <a:pt x="13871" y="50233"/>
                  <a:pt x="25128" y="38999"/>
                  <a:pt x="25128" y="25128"/>
                </a:cubicBezTo>
                <a:cubicBezTo>
                  <a:pt x="25128" y="11256"/>
                  <a:pt x="13871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4"/>
          <p:cNvSpPr/>
          <p:nvPr/>
        </p:nvSpPr>
        <p:spPr>
          <a:xfrm rot="10800000">
            <a:off x="8328957" y="646459"/>
            <a:ext cx="852190" cy="1705100"/>
          </a:xfrm>
          <a:custGeom>
            <a:avLst/>
            <a:gdLst/>
            <a:ahLst/>
            <a:cxnLst/>
            <a:rect l="l" t="t" r="r" b="b"/>
            <a:pathLst>
              <a:path w="27220" h="54463" extrusionOk="0">
                <a:moveTo>
                  <a:pt x="0" y="0"/>
                </a:moveTo>
                <a:lnTo>
                  <a:pt x="0" y="387"/>
                </a:lnTo>
                <a:cubicBezTo>
                  <a:pt x="7413" y="387"/>
                  <a:pt x="14122" y="3389"/>
                  <a:pt x="18988" y="8255"/>
                </a:cubicBezTo>
                <a:cubicBezTo>
                  <a:pt x="23854" y="13099"/>
                  <a:pt x="26856" y="19830"/>
                  <a:pt x="26856" y="27243"/>
                </a:cubicBezTo>
                <a:cubicBezTo>
                  <a:pt x="26856" y="34656"/>
                  <a:pt x="23854" y="41364"/>
                  <a:pt x="18988" y="46231"/>
                </a:cubicBezTo>
                <a:cubicBezTo>
                  <a:pt x="14122" y="51097"/>
                  <a:pt x="7413" y="54099"/>
                  <a:pt x="0" y="54099"/>
                </a:cubicBezTo>
                <a:lnTo>
                  <a:pt x="0" y="54462"/>
                </a:lnTo>
                <a:cubicBezTo>
                  <a:pt x="15031" y="54462"/>
                  <a:pt x="27220" y="42274"/>
                  <a:pt x="27220" y="27243"/>
                </a:cubicBezTo>
                <a:cubicBezTo>
                  <a:pt x="27220" y="12189"/>
                  <a:pt x="15031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4"/>
          <p:cNvSpPr/>
          <p:nvPr/>
        </p:nvSpPr>
        <p:spPr>
          <a:xfrm rot="10800000">
            <a:off x="8262741" y="580244"/>
            <a:ext cx="918406" cy="1837531"/>
          </a:xfrm>
          <a:custGeom>
            <a:avLst/>
            <a:gdLst/>
            <a:ahLst/>
            <a:cxnLst/>
            <a:rect l="l" t="t" r="r" b="b"/>
            <a:pathLst>
              <a:path w="29335" h="58693" extrusionOk="0">
                <a:moveTo>
                  <a:pt x="0" y="1"/>
                </a:moveTo>
                <a:lnTo>
                  <a:pt x="0" y="387"/>
                </a:lnTo>
                <a:cubicBezTo>
                  <a:pt x="8005" y="387"/>
                  <a:pt x="15236" y="3616"/>
                  <a:pt x="20489" y="8869"/>
                </a:cubicBezTo>
                <a:cubicBezTo>
                  <a:pt x="25719" y="14099"/>
                  <a:pt x="28971" y="21353"/>
                  <a:pt x="28971" y="29358"/>
                </a:cubicBezTo>
                <a:cubicBezTo>
                  <a:pt x="28971" y="37362"/>
                  <a:pt x="25719" y="44594"/>
                  <a:pt x="20489" y="49824"/>
                </a:cubicBezTo>
                <a:cubicBezTo>
                  <a:pt x="15236" y="55077"/>
                  <a:pt x="8005" y="58328"/>
                  <a:pt x="0" y="58328"/>
                </a:cubicBezTo>
                <a:lnTo>
                  <a:pt x="0" y="58692"/>
                </a:lnTo>
                <a:cubicBezTo>
                  <a:pt x="16214" y="58692"/>
                  <a:pt x="29335" y="45549"/>
                  <a:pt x="29335" y="29358"/>
                </a:cubicBezTo>
                <a:cubicBezTo>
                  <a:pt x="29335" y="13144"/>
                  <a:pt x="16214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4"/>
          <p:cNvSpPr/>
          <p:nvPr/>
        </p:nvSpPr>
        <p:spPr>
          <a:xfrm rot="10800000">
            <a:off x="8196526" y="514028"/>
            <a:ext cx="984621" cy="1969962"/>
          </a:xfrm>
          <a:custGeom>
            <a:avLst/>
            <a:gdLst/>
            <a:ahLst/>
            <a:cxnLst/>
            <a:rect l="l" t="t" r="r" b="b"/>
            <a:pathLst>
              <a:path w="31450" h="62923" extrusionOk="0">
                <a:moveTo>
                  <a:pt x="0" y="1"/>
                </a:moveTo>
                <a:lnTo>
                  <a:pt x="0" y="387"/>
                </a:lnTo>
                <a:cubicBezTo>
                  <a:pt x="8573" y="387"/>
                  <a:pt x="16350" y="3867"/>
                  <a:pt x="21967" y="9483"/>
                </a:cubicBezTo>
                <a:cubicBezTo>
                  <a:pt x="27606" y="15123"/>
                  <a:pt x="31086" y="22877"/>
                  <a:pt x="31086" y="31473"/>
                </a:cubicBezTo>
                <a:cubicBezTo>
                  <a:pt x="31086" y="40046"/>
                  <a:pt x="27606" y="47823"/>
                  <a:pt x="21967" y="53440"/>
                </a:cubicBezTo>
                <a:cubicBezTo>
                  <a:pt x="16350" y="59079"/>
                  <a:pt x="8573" y="62558"/>
                  <a:pt x="0" y="62558"/>
                </a:cubicBezTo>
                <a:lnTo>
                  <a:pt x="0" y="62922"/>
                </a:lnTo>
                <a:cubicBezTo>
                  <a:pt x="17373" y="62922"/>
                  <a:pt x="31449" y="48846"/>
                  <a:pt x="31449" y="31473"/>
                </a:cubicBezTo>
                <a:cubicBezTo>
                  <a:pt x="31449" y="14100"/>
                  <a:pt x="17373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24"/>
          <p:cNvSpPr/>
          <p:nvPr/>
        </p:nvSpPr>
        <p:spPr>
          <a:xfrm rot="10800000">
            <a:off x="8130311" y="447844"/>
            <a:ext cx="1050836" cy="2102361"/>
          </a:xfrm>
          <a:custGeom>
            <a:avLst/>
            <a:gdLst/>
            <a:ahLst/>
            <a:cxnLst/>
            <a:rect l="l" t="t" r="r" b="b"/>
            <a:pathLst>
              <a:path w="33565" h="67152" extrusionOk="0">
                <a:moveTo>
                  <a:pt x="0" y="1"/>
                </a:moveTo>
                <a:lnTo>
                  <a:pt x="0" y="388"/>
                </a:lnTo>
                <a:cubicBezTo>
                  <a:pt x="9164" y="388"/>
                  <a:pt x="17464" y="4094"/>
                  <a:pt x="23468" y="10097"/>
                </a:cubicBezTo>
                <a:cubicBezTo>
                  <a:pt x="29471" y="16124"/>
                  <a:pt x="33200" y="24424"/>
                  <a:pt x="33200" y="33588"/>
                </a:cubicBezTo>
                <a:cubicBezTo>
                  <a:pt x="33200" y="42752"/>
                  <a:pt x="29471" y="51052"/>
                  <a:pt x="23468" y="57055"/>
                </a:cubicBezTo>
                <a:cubicBezTo>
                  <a:pt x="17464" y="63059"/>
                  <a:pt x="9164" y="66765"/>
                  <a:pt x="0" y="66765"/>
                </a:cubicBezTo>
                <a:lnTo>
                  <a:pt x="0" y="67152"/>
                </a:lnTo>
                <a:cubicBezTo>
                  <a:pt x="18533" y="67152"/>
                  <a:pt x="33564" y="52121"/>
                  <a:pt x="33564" y="33588"/>
                </a:cubicBezTo>
                <a:cubicBezTo>
                  <a:pt x="33564" y="15032"/>
                  <a:pt x="18533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4"/>
          <p:cNvSpPr/>
          <p:nvPr/>
        </p:nvSpPr>
        <p:spPr>
          <a:xfrm rot="10800000">
            <a:off x="8064095" y="381628"/>
            <a:ext cx="1117052" cy="2234761"/>
          </a:xfrm>
          <a:custGeom>
            <a:avLst/>
            <a:gdLst/>
            <a:ahLst/>
            <a:cxnLst/>
            <a:rect l="l" t="t" r="r" b="b"/>
            <a:pathLst>
              <a:path w="35680" h="71381" extrusionOk="0">
                <a:moveTo>
                  <a:pt x="0" y="0"/>
                </a:moveTo>
                <a:lnTo>
                  <a:pt x="0" y="387"/>
                </a:lnTo>
                <a:cubicBezTo>
                  <a:pt x="9756" y="387"/>
                  <a:pt x="18579" y="4343"/>
                  <a:pt x="24969" y="10733"/>
                </a:cubicBezTo>
                <a:cubicBezTo>
                  <a:pt x="31358" y="17123"/>
                  <a:pt x="35315" y="25946"/>
                  <a:pt x="35315" y="35702"/>
                </a:cubicBezTo>
                <a:cubicBezTo>
                  <a:pt x="35315" y="45434"/>
                  <a:pt x="31358" y="54280"/>
                  <a:pt x="24969" y="60670"/>
                </a:cubicBezTo>
                <a:cubicBezTo>
                  <a:pt x="18579" y="67060"/>
                  <a:pt x="9756" y="70994"/>
                  <a:pt x="0" y="70994"/>
                </a:cubicBezTo>
                <a:lnTo>
                  <a:pt x="0" y="71381"/>
                </a:lnTo>
                <a:cubicBezTo>
                  <a:pt x="19716" y="71381"/>
                  <a:pt x="35679" y="55395"/>
                  <a:pt x="35679" y="35702"/>
                </a:cubicBezTo>
                <a:cubicBezTo>
                  <a:pt x="35679" y="15986"/>
                  <a:pt x="19716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4"/>
          <p:cNvSpPr/>
          <p:nvPr/>
        </p:nvSpPr>
        <p:spPr>
          <a:xfrm rot="10800000">
            <a:off x="7997911" y="315413"/>
            <a:ext cx="1183236" cy="2367191"/>
          </a:xfrm>
          <a:custGeom>
            <a:avLst/>
            <a:gdLst/>
            <a:ahLst/>
            <a:cxnLst/>
            <a:rect l="l" t="t" r="r" b="b"/>
            <a:pathLst>
              <a:path w="37794" h="75611" extrusionOk="0">
                <a:moveTo>
                  <a:pt x="0" y="0"/>
                </a:moveTo>
                <a:lnTo>
                  <a:pt x="0" y="387"/>
                </a:lnTo>
                <a:cubicBezTo>
                  <a:pt x="10324" y="387"/>
                  <a:pt x="19693" y="4571"/>
                  <a:pt x="26447" y="11348"/>
                </a:cubicBezTo>
                <a:cubicBezTo>
                  <a:pt x="33223" y="18124"/>
                  <a:pt x="37407" y="27470"/>
                  <a:pt x="37407" y="37817"/>
                </a:cubicBezTo>
                <a:cubicBezTo>
                  <a:pt x="37407" y="48141"/>
                  <a:pt x="33223" y="57510"/>
                  <a:pt x="26447" y="64263"/>
                </a:cubicBezTo>
                <a:cubicBezTo>
                  <a:pt x="19693" y="71040"/>
                  <a:pt x="10324" y="75224"/>
                  <a:pt x="0" y="75224"/>
                </a:cubicBezTo>
                <a:lnTo>
                  <a:pt x="0" y="75611"/>
                </a:lnTo>
                <a:cubicBezTo>
                  <a:pt x="20875" y="75611"/>
                  <a:pt x="37794" y="58692"/>
                  <a:pt x="37794" y="37817"/>
                </a:cubicBezTo>
                <a:cubicBezTo>
                  <a:pt x="37794" y="16942"/>
                  <a:pt x="2087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4"/>
          <p:cNvSpPr/>
          <p:nvPr/>
        </p:nvSpPr>
        <p:spPr>
          <a:xfrm rot="10800000">
            <a:off x="7931696" y="249197"/>
            <a:ext cx="1249451" cy="2499622"/>
          </a:xfrm>
          <a:custGeom>
            <a:avLst/>
            <a:gdLst/>
            <a:ahLst/>
            <a:cxnLst/>
            <a:rect l="l" t="t" r="r" b="b"/>
            <a:pathLst>
              <a:path w="39909" h="79841" extrusionOk="0">
                <a:moveTo>
                  <a:pt x="0" y="1"/>
                </a:moveTo>
                <a:lnTo>
                  <a:pt x="0" y="387"/>
                </a:lnTo>
                <a:cubicBezTo>
                  <a:pt x="10915" y="387"/>
                  <a:pt x="20807" y="4821"/>
                  <a:pt x="27948" y="11962"/>
                </a:cubicBezTo>
                <a:cubicBezTo>
                  <a:pt x="35111" y="19125"/>
                  <a:pt x="39522" y="29017"/>
                  <a:pt x="39522" y="39932"/>
                </a:cubicBezTo>
                <a:cubicBezTo>
                  <a:pt x="39522" y="50847"/>
                  <a:pt x="35111" y="60716"/>
                  <a:pt x="27948" y="67879"/>
                </a:cubicBezTo>
                <a:cubicBezTo>
                  <a:pt x="20807" y="75042"/>
                  <a:pt x="10915" y="79454"/>
                  <a:pt x="0" y="79454"/>
                </a:cubicBezTo>
                <a:lnTo>
                  <a:pt x="0" y="79840"/>
                </a:lnTo>
                <a:cubicBezTo>
                  <a:pt x="22035" y="79840"/>
                  <a:pt x="39909" y="61967"/>
                  <a:pt x="39909" y="39932"/>
                </a:cubicBezTo>
                <a:cubicBezTo>
                  <a:pt x="39909" y="17874"/>
                  <a:pt x="22035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4"/>
          <p:cNvSpPr/>
          <p:nvPr/>
        </p:nvSpPr>
        <p:spPr>
          <a:xfrm rot="10800000">
            <a:off x="7865480" y="182981"/>
            <a:ext cx="1315666" cy="2632053"/>
          </a:xfrm>
          <a:custGeom>
            <a:avLst/>
            <a:gdLst/>
            <a:ahLst/>
            <a:cxnLst/>
            <a:rect l="l" t="t" r="r" b="b"/>
            <a:pathLst>
              <a:path w="42024" h="84071" extrusionOk="0">
                <a:moveTo>
                  <a:pt x="0" y="1"/>
                </a:moveTo>
                <a:lnTo>
                  <a:pt x="0" y="387"/>
                </a:lnTo>
                <a:cubicBezTo>
                  <a:pt x="11507" y="387"/>
                  <a:pt x="21899" y="5049"/>
                  <a:pt x="29448" y="12599"/>
                </a:cubicBezTo>
                <a:cubicBezTo>
                  <a:pt x="36975" y="20126"/>
                  <a:pt x="41637" y="30540"/>
                  <a:pt x="41637" y="42047"/>
                </a:cubicBezTo>
                <a:cubicBezTo>
                  <a:pt x="41637" y="53530"/>
                  <a:pt x="36975" y="63945"/>
                  <a:pt x="29448" y="71495"/>
                </a:cubicBezTo>
                <a:cubicBezTo>
                  <a:pt x="21899" y="79022"/>
                  <a:pt x="11507" y="83684"/>
                  <a:pt x="0" y="83684"/>
                </a:cubicBezTo>
                <a:lnTo>
                  <a:pt x="0" y="84070"/>
                </a:lnTo>
                <a:cubicBezTo>
                  <a:pt x="23218" y="84070"/>
                  <a:pt x="42024" y="65242"/>
                  <a:pt x="42024" y="42047"/>
                </a:cubicBezTo>
                <a:cubicBezTo>
                  <a:pt x="42024" y="18829"/>
                  <a:pt x="23218" y="23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4"/>
          <p:cNvSpPr/>
          <p:nvPr/>
        </p:nvSpPr>
        <p:spPr>
          <a:xfrm rot="10800000">
            <a:off x="7797856" y="115357"/>
            <a:ext cx="1383291" cy="2767301"/>
          </a:xfrm>
          <a:custGeom>
            <a:avLst/>
            <a:gdLst/>
            <a:ahLst/>
            <a:cxnLst/>
            <a:rect l="l" t="t" r="r" b="b"/>
            <a:pathLst>
              <a:path w="44184" h="88391" extrusionOk="0">
                <a:moveTo>
                  <a:pt x="0" y="0"/>
                </a:moveTo>
                <a:lnTo>
                  <a:pt x="0" y="387"/>
                </a:lnTo>
                <a:cubicBezTo>
                  <a:pt x="12098" y="387"/>
                  <a:pt x="23058" y="5299"/>
                  <a:pt x="30972" y="13212"/>
                </a:cubicBezTo>
                <a:cubicBezTo>
                  <a:pt x="38908" y="21149"/>
                  <a:pt x="43820" y="32109"/>
                  <a:pt x="43820" y="44207"/>
                </a:cubicBezTo>
                <a:cubicBezTo>
                  <a:pt x="43820" y="56304"/>
                  <a:pt x="38908" y="67242"/>
                  <a:pt x="30972" y="75179"/>
                </a:cubicBezTo>
                <a:cubicBezTo>
                  <a:pt x="23058" y="83115"/>
                  <a:pt x="12098" y="88004"/>
                  <a:pt x="0" y="88004"/>
                </a:cubicBezTo>
                <a:lnTo>
                  <a:pt x="0" y="88390"/>
                </a:lnTo>
                <a:cubicBezTo>
                  <a:pt x="24400" y="88390"/>
                  <a:pt x="44184" y="68607"/>
                  <a:pt x="44184" y="44207"/>
                </a:cubicBezTo>
                <a:cubicBezTo>
                  <a:pt x="44184" y="19784"/>
                  <a:pt x="2440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4"/>
          <p:cNvSpPr/>
          <p:nvPr/>
        </p:nvSpPr>
        <p:spPr>
          <a:xfrm rot="10800000">
            <a:off x="7733050" y="50581"/>
            <a:ext cx="1448097" cy="2896163"/>
          </a:xfrm>
          <a:custGeom>
            <a:avLst/>
            <a:gdLst/>
            <a:ahLst/>
            <a:cxnLst/>
            <a:rect l="l" t="t" r="r" b="b"/>
            <a:pathLst>
              <a:path w="46254" h="92507" extrusionOk="0">
                <a:moveTo>
                  <a:pt x="0" y="1"/>
                </a:moveTo>
                <a:lnTo>
                  <a:pt x="0" y="365"/>
                </a:lnTo>
                <a:cubicBezTo>
                  <a:pt x="12666" y="365"/>
                  <a:pt x="24127" y="5504"/>
                  <a:pt x="32427" y="13804"/>
                </a:cubicBezTo>
                <a:cubicBezTo>
                  <a:pt x="40727" y="22104"/>
                  <a:pt x="45867" y="33588"/>
                  <a:pt x="45867" y="46254"/>
                </a:cubicBezTo>
                <a:cubicBezTo>
                  <a:pt x="45867" y="58920"/>
                  <a:pt x="40727" y="70381"/>
                  <a:pt x="32427" y="78681"/>
                </a:cubicBezTo>
                <a:cubicBezTo>
                  <a:pt x="24127" y="86981"/>
                  <a:pt x="12666" y="92120"/>
                  <a:pt x="0" y="92120"/>
                </a:cubicBezTo>
                <a:lnTo>
                  <a:pt x="0" y="92507"/>
                </a:lnTo>
                <a:cubicBezTo>
                  <a:pt x="25537" y="92507"/>
                  <a:pt x="46253" y="71791"/>
                  <a:pt x="46253" y="46254"/>
                </a:cubicBezTo>
                <a:cubicBezTo>
                  <a:pt x="46253" y="20694"/>
                  <a:pt x="25537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4"/>
          <p:cNvSpPr/>
          <p:nvPr/>
        </p:nvSpPr>
        <p:spPr>
          <a:xfrm rot="10800000">
            <a:off x="7666866" y="-15634"/>
            <a:ext cx="1514281" cy="3028562"/>
          </a:xfrm>
          <a:custGeom>
            <a:avLst/>
            <a:gdLst/>
            <a:ahLst/>
            <a:cxnLst/>
            <a:rect l="l" t="t" r="r" b="b"/>
            <a:pathLst>
              <a:path w="48368" h="96736" extrusionOk="0">
                <a:moveTo>
                  <a:pt x="0" y="0"/>
                </a:moveTo>
                <a:lnTo>
                  <a:pt x="0" y="364"/>
                </a:lnTo>
                <a:cubicBezTo>
                  <a:pt x="13258" y="364"/>
                  <a:pt x="25241" y="5753"/>
                  <a:pt x="33928" y="14417"/>
                </a:cubicBezTo>
                <a:cubicBezTo>
                  <a:pt x="42615" y="23104"/>
                  <a:pt x="47981" y="35110"/>
                  <a:pt x="47981" y="48368"/>
                </a:cubicBezTo>
                <a:cubicBezTo>
                  <a:pt x="47981" y="61602"/>
                  <a:pt x="42615" y="73609"/>
                  <a:pt x="33928" y="82296"/>
                </a:cubicBezTo>
                <a:cubicBezTo>
                  <a:pt x="25241" y="90982"/>
                  <a:pt x="13258" y="96349"/>
                  <a:pt x="0" y="96349"/>
                </a:cubicBezTo>
                <a:lnTo>
                  <a:pt x="0" y="96736"/>
                </a:lnTo>
                <a:cubicBezTo>
                  <a:pt x="26697" y="96736"/>
                  <a:pt x="48368" y="75064"/>
                  <a:pt x="48368" y="48368"/>
                </a:cubicBezTo>
                <a:cubicBezTo>
                  <a:pt x="48368" y="21648"/>
                  <a:pt x="26697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6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5"/>
          <p:cNvSpPr txBox="1">
            <a:spLocks noGrp="1"/>
          </p:cNvSpPr>
          <p:nvPr>
            <p:ph type="title"/>
          </p:nvPr>
        </p:nvSpPr>
        <p:spPr>
          <a:xfrm>
            <a:off x="720000" y="1191425"/>
            <a:ext cx="4739400" cy="646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90" name="Google Shape;390;p25"/>
          <p:cNvSpPr txBox="1">
            <a:spLocks noGrp="1"/>
          </p:cNvSpPr>
          <p:nvPr>
            <p:ph type="subTitle" idx="1"/>
          </p:nvPr>
        </p:nvSpPr>
        <p:spPr>
          <a:xfrm>
            <a:off x="720000" y="2043400"/>
            <a:ext cx="3045900" cy="1604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25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2" name="Google Shape;392;p25"/>
          <p:cNvSpPr/>
          <p:nvPr/>
        </p:nvSpPr>
        <p:spPr>
          <a:xfrm rot="-5400000">
            <a:off x="1695363" y="4232683"/>
            <a:ext cx="607212" cy="1214424"/>
          </a:xfrm>
          <a:custGeom>
            <a:avLst/>
            <a:gdLst/>
            <a:ahLst/>
            <a:cxnLst/>
            <a:rect l="l" t="t" r="r" b="b"/>
            <a:pathLst>
              <a:path w="41978" h="83956" extrusionOk="0">
                <a:moveTo>
                  <a:pt x="0" y="0"/>
                </a:moveTo>
                <a:lnTo>
                  <a:pt x="0" y="387"/>
                </a:lnTo>
                <a:cubicBezTo>
                  <a:pt x="11506" y="387"/>
                  <a:pt x="21899" y="5026"/>
                  <a:pt x="29426" y="12553"/>
                </a:cubicBezTo>
                <a:cubicBezTo>
                  <a:pt x="36952" y="20079"/>
                  <a:pt x="41614" y="30494"/>
                  <a:pt x="41614" y="41978"/>
                </a:cubicBezTo>
                <a:cubicBezTo>
                  <a:pt x="41614" y="53462"/>
                  <a:pt x="36952" y="63854"/>
                  <a:pt x="29426" y="71381"/>
                </a:cubicBezTo>
                <a:cubicBezTo>
                  <a:pt x="21899" y="78908"/>
                  <a:pt x="11506" y="83569"/>
                  <a:pt x="0" y="83569"/>
                </a:cubicBezTo>
                <a:lnTo>
                  <a:pt x="0" y="83956"/>
                </a:lnTo>
                <a:cubicBezTo>
                  <a:pt x="23195" y="83933"/>
                  <a:pt x="41978" y="65150"/>
                  <a:pt x="41978" y="41978"/>
                </a:cubicBezTo>
                <a:cubicBezTo>
                  <a:pt x="41978" y="18783"/>
                  <a:pt x="2319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5"/>
          <p:cNvSpPr/>
          <p:nvPr/>
        </p:nvSpPr>
        <p:spPr>
          <a:xfrm rot="-5400000">
            <a:off x="1667395" y="4148800"/>
            <a:ext cx="663133" cy="1326267"/>
          </a:xfrm>
          <a:custGeom>
            <a:avLst/>
            <a:gdLst/>
            <a:ahLst/>
            <a:cxnLst/>
            <a:rect l="l" t="t" r="r" b="b"/>
            <a:pathLst>
              <a:path w="45844" h="91688" extrusionOk="0">
                <a:moveTo>
                  <a:pt x="0" y="0"/>
                </a:moveTo>
                <a:lnTo>
                  <a:pt x="0" y="387"/>
                </a:lnTo>
                <a:cubicBezTo>
                  <a:pt x="12575" y="387"/>
                  <a:pt x="23922" y="5458"/>
                  <a:pt x="32154" y="13690"/>
                </a:cubicBezTo>
                <a:cubicBezTo>
                  <a:pt x="40386" y="21922"/>
                  <a:pt x="45480" y="33292"/>
                  <a:pt x="45480" y="45844"/>
                </a:cubicBezTo>
                <a:cubicBezTo>
                  <a:pt x="45480" y="58396"/>
                  <a:pt x="40386" y="69766"/>
                  <a:pt x="32154" y="77975"/>
                </a:cubicBezTo>
                <a:cubicBezTo>
                  <a:pt x="23922" y="86207"/>
                  <a:pt x="12575" y="91301"/>
                  <a:pt x="0" y="91301"/>
                </a:cubicBezTo>
                <a:lnTo>
                  <a:pt x="0" y="91688"/>
                </a:lnTo>
                <a:cubicBezTo>
                  <a:pt x="25332" y="91688"/>
                  <a:pt x="45844" y="71153"/>
                  <a:pt x="45844" y="45844"/>
                </a:cubicBezTo>
                <a:cubicBezTo>
                  <a:pt x="45844" y="20512"/>
                  <a:pt x="25332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5"/>
          <p:cNvSpPr/>
          <p:nvPr/>
        </p:nvSpPr>
        <p:spPr>
          <a:xfrm rot="-5400000">
            <a:off x="1639428" y="4064917"/>
            <a:ext cx="719055" cy="1438110"/>
          </a:xfrm>
          <a:custGeom>
            <a:avLst/>
            <a:gdLst/>
            <a:ahLst/>
            <a:cxnLst/>
            <a:rect l="l" t="t" r="r" b="b"/>
            <a:pathLst>
              <a:path w="49710" h="99420" extrusionOk="0">
                <a:moveTo>
                  <a:pt x="0" y="1"/>
                </a:moveTo>
                <a:lnTo>
                  <a:pt x="0" y="364"/>
                </a:lnTo>
                <a:cubicBezTo>
                  <a:pt x="13644" y="364"/>
                  <a:pt x="25969" y="5890"/>
                  <a:pt x="34883" y="14827"/>
                </a:cubicBezTo>
                <a:cubicBezTo>
                  <a:pt x="43820" y="23741"/>
                  <a:pt x="49346" y="36089"/>
                  <a:pt x="49346" y="49710"/>
                </a:cubicBezTo>
                <a:cubicBezTo>
                  <a:pt x="49346" y="63331"/>
                  <a:pt x="43820" y="75656"/>
                  <a:pt x="34883" y="84593"/>
                </a:cubicBezTo>
                <a:cubicBezTo>
                  <a:pt x="25969" y="93507"/>
                  <a:pt x="13644" y="99033"/>
                  <a:pt x="0" y="99033"/>
                </a:cubicBezTo>
                <a:lnTo>
                  <a:pt x="0" y="99419"/>
                </a:lnTo>
                <a:cubicBezTo>
                  <a:pt x="27470" y="99419"/>
                  <a:pt x="49710" y="77157"/>
                  <a:pt x="49710" y="49710"/>
                </a:cubicBezTo>
                <a:cubicBezTo>
                  <a:pt x="49710" y="22240"/>
                  <a:pt x="2747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5"/>
          <p:cNvSpPr/>
          <p:nvPr/>
        </p:nvSpPr>
        <p:spPr>
          <a:xfrm rot="-5400000">
            <a:off x="1611295" y="3980869"/>
            <a:ext cx="775310" cy="1549954"/>
          </a:xfrm>
          <a:custGeom>
            <a:avLst/>
            <a:gdLst/>
            <a:ahLst/>
            <a:cxnLst/>
            <a:rect l="l" t="t" r="r" b="b"/>
            <a:pathLst>
              <a:path w="53599" h="107152" extrusionOk="0">
                <a:moveTo>
                  <a:pt x="0" y="1"/>
                </a:moveTo>
                <a:lnTo>
                  <a:pt x="0" y="365"/>
                </a:lnTo>
                <a:cubicBezTo>
                  <a:pt x="14713" y="365"/>
                  <a:pt x="27993" y="6322"/>
                  <a:pt x="37635" y="15941"/>
                </a:cubicBezTo>
                <a:cubicBezTo>
                  <a:pt x="47254" y="25583"/>
                  <a:pt x="53212" y="38886"/>
                  <a:pt x="53212" y="53576"/>
                </a:cubicBezTo>
                <a:cubicBezTo>
                  <a:pt x="53212" y="68266"/>
                  <a:pt x="47254" y="81569"/>
                  <a:pt x="37635" y="91188"/>
                </a:cubicBezTo>
                <a:cubicBezTo>
                  <a:pt x="27993" y="100807"/>
                  <a:pt x="14713" y="106765"/>
                  <a:pt x="0" y="106765"/>
                </a:cubicBezTo>
                <a:lnTo>
                  <a:pt x="0" y="107151"/>
                </a:lnTo>
                <a:cubicBezTo>
                  <a:pt x="29607" y="107151"/>
                  <a:pt x="53598" y="83161"/>
                  <a:pt x="53598" y="53576"/>
                </a:cubicBezTo>
                <a:cubicBezTo>
                  <a:pt x="53598" y="23969"/>
                  <a:pt x="29607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25"/>
          <p:cNvSpPr/>
          <p:nvPr/>
        </p:nvSpPr>
        <p:spPr>
          <a:xfrm rot="-5400000">
            <a:off x="1583169" y="3896841"/>
            <a:ext cx="831217" cy="1662101"/>
          </a:xfrm>
          <a:custGeom>
            <a:avLst/>
            <a:gdLst/>
            <a:ahLst/>
            <a:cxnLst/>
            <a:rect l="l" t="t" r="r" b="b"/>
            <a:pathLst>
              <a:path w="57464" h="114905" extrusionOk="0">
                <a:moveTo>
                  <a:pt x="0" y="0"/>
                </a:moveTo>
                <a:lnTo>
                  <a:pt x="0" y="387"/>
                </a:lnTo>
                <a:cubicBezTo>
                  <a:pt x="15782" y="387"/>
                  <a:pt x="30040" y="6777"/>
                  <a:pt x="40363" y="17101"/>
                </a:cubicBezTo>
                <a:cubicBezTo>
                  <a:pt x="50687" y="27425"/>
                  <a:pt x="57077" y="41705"/>
                  <a:pt x="57077" y="57464"/>
                </a:cubicBezTo>
                <a:cubicBezTo>
                  <a:pt x="57077" y="73223"/>
                  <a:pt x="50687" y="87481"/>
                  <a:pt x="40363" y="97805"/>
                </a:cubicBezTo>
                <a:cubicBezTo>
                  <a:pt x="30040" y="108151"/>
                  <a:pt x="15782" y="114518"/>
                  <a:pt x="0" y="114518"/>
                </a:cubicBezTo>
                <a:lnTo>
                  <a:pt x="0" y="114905"/>
                </a:lnTo>
                <a:cubicBezTo>
                  <a:pt x="31745" y="114905"/>
                  <a:pt x="57464" y="89186"/>
                  <a:pt x="57464" y="57464"/>
                </a:cubicBezTo>
                <a:cubicBezTo>
                  <a:pt x="57464" y="25742"/>
                  <a:pt x="3174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25"/>
          <p:cNvSpPr/>
          <p:nvPr/>
        </p:nvSpPr>
        <p:spPr>
          <a:xfrm rot="-5400000">
            <a:off x="1555201" y="3812959"/>
            <a:ext cx="887138" cy="1773944"/>
          </a:xfrm>
          <a:custGeom>
            <a:avLst/>
            <a:gdLst/>
            <a:ahLst/>
            <a:cxnLst/>
            <a:rect l="l" t="t" r="r" b="b"/>
            <a:pathLst>
              <a:path w="61330" h="122637" extrusionOk="0">
                <a:moveTo>
                  <a:pt x="0" y="0"/>
                </a:moveTo>
                <a:lnTo>
                  <a:pt x="0" y="387"/>
                </a:lnTo>
                <a:cubicBezTo>
                  <a:pt x="16850" y="387"/>
                  <a:pt x="32063" y="7209"/>
                  <a:pt x="43092" y="18238"/>
                </a:cubicBezTo>
                <a:cubicBezTo>
                  <a:pt x="54121" y="29267"/>
                  <a:pt x="60943" y="44502"/>
                  <a:pt x="60943" y="61330"/>
                </a:cubicBezTo>
                <a:cubicBezTo>
                  <a:pt x="60943" y="78157"/>
                  <a:pt x="54121" y="93393"/>
                  <a:pt x="43092" y="104422"/>
                </a:cubicBezTo>
                <a:cubicBezTo>
                  <a:pt x="32063" y="115451"/>
                  <a:pt x="16850" y="122273"/>
                  <a:pt x="0" y="122273"/>
                </a:cubicBezTo>
                <a:lnTo>
                  <a:pt x="0" y="122637"/>
                </a:lnTo>
                <a:cubicBezTo>
                  <a:pt x="33883" y="122637"/>
                  <a:pt x="61330" y="95190"/>
                  <a:pt x="61330" y="61330"/>
                </a:cubicBezTo>
                <a:cubicBezTo>
                  <a:pt x="61330" y="27470"/>
                  <a:pt x="33883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5"/>
          <p:cNvSpPr/>
          <p:nvPr/>
        </p:nvSpPr>
        <p:spPr>
          <a:xfrm rot="-5400000">
            <a:off x="1527234" y="3729076"/>
            <a:ext cx="943060" cy="1885788"/>
          </a:xfrm>
          <a:custGeom>
            <a:avLst/>
            <a:gdLst/>
            <a:ahLst/>
            <a:cxnLst/>
            <a:rect l="l" t="t" r="r" b="b"/>
            <a:pathLst>
              <a:path w="65196" h="130369" extrusionOk="0">
                <a:moveTo>
                  <a:pt x="0" y="1"/>
                </a:moveTo>
                <a:lnTo>
                  <a:pt x="0" y="387"/>
                </a:lnTo>
                <a:cubicBezTo>
                  <a:pt x="17896" y="387"/>
                  <a:pt x="34110" y="7641"/>
                  <a:pt x="45844" y="19375"/>
                </a:cubicBezTo>
                <a:cubicBezTo>
                  <a:pt x="57555" y="31086"/>
                  <a:pt x="64809" y="47300"/>
                  <a:pt x="64809" y="65196"/>
                </a:cubicBezTo>
                <a:cubicBezTo>
                  <a:pt x="64809" y="83092"/>
                  <a:pt x="57555" y="99283"/>
                  <a:pt x="45844" y="111017"/>
                </a:cubicBezTo>
                <a:cubicBezTo>
                  <a:pt x="34110" y="122751"/>
                  <a:pt x="17896" y="130005"/>
                  <a:pt x="0" y="130005"/>
                </a:cubicBezTo>
                <a:lnTo>
                  <a:pt x="0" y="130369"/>
                </a:lnTo>
                <a:cubicBezTo>
                  <a:pt x="36020" y="130369"/>
                  <a:pt x="65195" y="101193"/>
                  <a:pt x="65195" y="65196"/>
                </a:cubicBezTo>
                <a:cubicBezTo>
                  <a:pt x="65195" y="29199"/>
                  <a:pt x="3602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25"/>
          <p:cNvSpPr/>
          <p:nvPr/>
        </p:nvSpPr>
        <p:spPr>
          <a:xfrm rot="-5400000">
            <a:off x="1499434" y="3645027"/>
            <a:ext cx="998982" cy="1997964"/>
          </a:xfrm>
          <a:custGeom>
            <a:avLst/>
            <a:gdLst/>
            <a:ahLst/>
            <a:cxnLst/>
            <a:rect l="l" t="t" r="r" b="b"/>
            <a:pathLst>
              <a:path w="69062" h="138124" extrusionOk="0">
                <a:moveTo>
                  <a:pt x="0" y="1"/>
                </a:moveTo>
                <a:lnTo>
                  <a:pt x="0" y="387"/>
                </a:lnTo>
                <a:cubicBezTo>
                  <a:pt x="18965" y="387"/>
                  <a:pt x="36134" y="8074"/>
                  <a:pt x="48573" y="20490"/>
                </a:cubicBezTo>
                <a:cubicBezTo>
                  <a:pt x="61011" y="32928"/>
                  <a:pt x="68697" y="50097"/>
                  <a:pt x="68697" y="69062"/>
                </a:cubicBezTo>
                <a:cubicBezTo>
                  <a:pt x="68697" y="88027"/>
                  <a:pt x="61011" y="105196"/>
                  <a:pt x="48573" y="117612"/>
                </a:cubicBezTo>
                <a:cubicBezTo>
                  <a:pt x="36134" y="130050"/>
                  <a:pt x="18965" y="137736"/>
                  <a:pt x="0" y="137736"/>
                </a:cubicBezTo>
                <a:lnTo>
                  <a:pt x="0" y="138123"/>
                </a:lnTo>
                <a:cubicBezTo>
                  <a:pt x="38158" y="138123"/>
                  <a:pt x="69061" y="107197"/>
                  <a:pt x="69061" y="69062"/>
                </a:cubicBezTo>
                <a:cubicBezTo>
                  <a:pt x="69061" y="30927"/>
                  <a:pt x="38158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5"/>
          <p:cNvSpPr/>
          <p:nvPr/>
        </p:nvSpPr>
        <p:spPr>
          <a:xfrm rot="-5400000">
            <a:off x="1471467" y="3561159"/>
            <a:ext cx="1054904" cy="2109778"/>
          </a:xfrm>
          <a:custGeom>
            <a:avLst/>
            <a:gdLst/>
            <a:ahLst/>
            <a:cxnLst/>
            <a:rect l="l" t="t" r="r" b="b"/>
            <a:pathLst>
              <a:path w="72928" h="145854" extrusionOk="0">
                <a:moveTo>
                  <a:pt x="0" y="0"/>
                </a:moveTo>
                <a:lnTo>
                  <a:pt x="0" y="364"/>
                </a:lnTo>
                <a:cubicBezTo>
                  <a:pt x="20034" y="364"/>
                  <a:pt x="38180" y="8505"/>
                  <a:pt x="51301" y="21626"/>
                </a:cubicBezTo>
                <a:cubicBezTo>
                  <a:pt x="64445" y="34747"/>
                  <a:pt x="72563" y="52893"/>
                  <a:pt x="72563" y="72927"/>
                </a:cubicBezTo>
                <a:cubicBezTo>
                  <a:pt x="72563" y="92961"/>
                  <a:pt x="64445" y="111085"/>
                  <a:pt x="51301" y="124228"/>
                </a:cubicBezTo>
                <a:cubicBezTo>
                  <a:pt x="38180" y="137349"/>
                  <a:pt x="20034" y="145467"/>
                  <a:pt x="0" y="145467"/>
                </a:cubicBezTo>
                <a:lnTo>
                  <a:pt x="0" y="145854"/>
                </a:lnTo>
                <a:cubicBezTo>
                  <a:pt x="40295" y="145854"/>
                  <a:pt x="72927" y="113199"/>
                  <a:pt x="72927" y="72927"/>
                </a:cubicBezTo>
                <a:cubicBezTo>
                  <a:pt x="72927" y="32655"/>
                  <a:pt x="4029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5"/>
          <p:cNvSpPr/>
          <p:nvPr/>
        </p:nvSpPr>
        <p:spPr>
          <a:xfrm rot="-5400000">
            <a:off x="1443340" y="3477118"/>
            <a:ext cx="1111143" cy="2221621"/>
          </a:xfrm>
          <a:custGeom>
            <a:avLst/>
            <a:gdLst/>
            <a:ahLst/>
            <a:cxnLst/>
            <a:rect l="l" t="t" r="r" b="b"/>
            <a:pathLst>
              <a:path w="76816" h="153586" extrusionOk="0">
                <a:moveTo>
                  <a:pt x="0" y="0"/>
                </a:moveTo>
                <a:lnTo>
                  <a:pt x="0" y="364"/>
                </a:lnTo>
                <a:cubicBezTo>
                  <a:pt x="21103" y="364"/>
                  <a:pt x="40227" y="8914"/>
                  <a:pt x="54053" y="22763"/>
                </a:cubicBezTo>
                <a:cubicBezTo>
                  <a:pt x="67879" y="36589"/>
                  <a:pt x="76429" y="55690"/>
                  <a:pt x="76429" y="76793"/>
                </a:cubicBezTo>
                <a:cubicBezTo>
                  <a:pt x="76429" y="97896"/>
                  <a:pt x="67879" y="116997"/>
                  <a:pt x="54053" y="130823"/>
                </a:cubicBezTo>
                <a:cubicBezTo>
                  <a:pt x="40227" y="144649"/>
                  <a:pt x="21103" y="153199"/>
                  <a:pt x="0" y="153199"/>
                </a:cubicBezTo>
                <a:lnTo>
                  <a:pt x="0" y="153586"/>
                </a:lnTo>
                <a:cubicBezTo>
                  <a:pt x="42433" y="153586"/>
                  <a:pt x="76816" y="119203"/>
                  <a:pt x="76816" y="76793"/>
                </a:cubicBezTo>
                <a:cubicBezTo>
                  <a:pt x="76816" y="34383"/>
                  <a:pt x="42433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25"/>
          <p:cNvSpPr/>
          <p:nvPr/>
        </p:nvSpPr>
        <p:spPr>
          <a:xfrm rot="-5400000">
            <a:off x="1414548" y="3391094"/>
            <a:ext cx="1168381" cy="2336430"/>
          </a:xfrm>
          <a:custGeom>
            <a:avLst/>
            <a:gdLst/>
            <a:ahLst/>
            <a:cxnLst/>
            <a:rect l="l" t="t" r="r" b="b"/>
            <a:pathLst>
              <a:path w="80773" h="161523" extrusionOk="0">
                <a:moveTo>
                  <a:pt x="0" y="1"/>
                </a:moveTo>
                <a:lnTo>
                  <a:pt x="0" y="387"/>
                </a:lnTo>
                <a:cubicBezTo>
                  <a:pt x="22217" y="387"/>
                  <a:pt x="42296" y="9392"/>
                  <a:pt x="56850" y="23923"/>
                </a:cubicBezTo>
                <a:cubicBezTo>
                  <a:pt x="71403" y="38477"/>
                  <a:pt x="80386" y="58579"/>
                  <a:pt x="80386" y="80773"/>
                </a:cubicBezTo>
                <a:cubicBezTo>
                  <a:pt x="80386" y="102967"/>
                  <a:pt x="71403" y="123069"/>
                  <a:pt x="56850" y="137600"/>
                </a:cubicBezTo>
                <a:cubicBezTo>
                  <a:pt x="42296" y="152154"/>
                  <a:pt x="22217" y="161159"/>
                  <a:pt x="0" y="161159"/>
                </a:cubicBezTo>
                <a:lnTo>
                  <a:pt x="0" y="161522"/>
                </a:lnTo>
                <a:cubicBezTo>
                  <a:pt x="44616" y="161522"/>
                  <a:pt x="80772" y="125366"/>
                  <a:pt x="80772" y="80773"/>
                </a:cubicBezTo>
                <a:cubicBezTo>
                  <a:pt x="80772" y="36157"/>
                  <a:pt x="44616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25"/>
          <p:cNvSpPr/>
          <p:nvPr/>
        </p:nvSpPr>
        <p:spPr>
          <a:xfrm rot="-5400000">
            <a:off x="1387240" y="3309186"/>
            <a:ext cx="1222987" cy="2445641"/>
          </a:xfrm>
          <a:custGeom>
            <a:avLst/>
            <a:gdLst/>
            <a:ahLst/>
            <a:cxnLst/>
            <a:rect l="l" t="t" r="r" b="b"/>
            <a:pathLst>
              <a:path w="84548" h="169073" extrusionOk="0">
                <a:moveTo>
                  <a:pt x="0" y="1"/>
                </a:moveTo>
                <a:lnTo>
                  <a:pt x="0" y="388"/>
                </a:lnTo>
                <a:cubicBezTo>
                  <a:pt x="23240" y="388"/>
                  <a:pt x="44297" y="9802"/>
                  <a:pt x="59510" y="25038"/>
                </a:cubicBezTo>
                <a:cubicBezTo>
                  <a:pt x="74746" y="40273"/>
                  <a:pt x="84161" y="61308"/>
                  <a:pt x="84161" y="84548"/>
                </a:cubicBezTo>
                <a:cubicBezTo>
                  <a:pt x="84161" y="107788"/>
                  <a:pt x="74746" y="128823"/>
                  <a:pt x="59510" y="144058"/>
                </a:cubicBezTo>
                <a:cubicBezTo>
                  <a:pt x="44297" y="159271"/>
                  <a:pt x="23240" y="168708"/>
                  <a:pt x="0" y="168708"/>
                </a:cubicBezTo>
                <a:lnTo>
                  <a:pt x="0" y="169072"/>
                </a:lnTo>
                <a:cubicBezTo>
                  <a:pt x="46708" y="169072"/>
                  <a:pt x="84547" y="131233"/>
                  <a:pt x="84547" y="84548"/>
                </a:cubicBezTo>
                <a:cubicBezTo>
                  <a:pt x="84547" y="37863"/>
                  <a:pt x="46708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25"/>
          <p:cNvSpPr/>
          <p:nvPr/>
        </p:nvSpPr>
        <p:spPr>
          <a:xfrm rot="-5400000">
            <a:off x="1359280" y="3225325"/>
            <a:ext cx="1278894" cy="2557455"/>
          </a:xfrm>
          <a:custGeom>
            <a:avLst/>
            <a:gdLst/>
            <a:ahLst/>
            <a:cxnLst/>
            <a:rect l="l" t="t" r="r" b="b"/>
            <a:pathLst>
              <a:path w="88413" h="176803" extrusionOk="0">
                <a:moveTo>
                  <a:pt x="0" y="0"/>
                </a:moveTo>
                <a:lnTo>
                  <a:pt x="0" y="387"/>
                </a:lnTo>
                <a:cubicBezTo>
                  <a:pt x="24309" y="387"/>
                  <a:pt x="46321" y="10233"/>
                  <a:pt x="62262" y="26174"/>
                </a:cubicBezTo>
                <a:cubicBezTo>
                  <a:pt x="78180" y="42092"/>
                  <a:pt x="88026" y="64104"/>
                  <a:pt x="88026" y="88413"/>
                </a:cubicBezTo>
                <a:cubicBezTo>
                  <a:pt x="88026" y="112722"/>
                  <a:pt x="78180" y="134711"/>
                  <a:pt x="62262" y="150652"/>
                </a:cubicBezTo>
                <a:cubicBezTo>
                  <a:pt x="46321" y="166570"/>
                  <a:pt x="24309" y="176439"/>
                  <a:pt x="0" y="176439"/>
                </a:cubicBezTo>
                <a:lnTo>
                  <a:pt x="0" y="176803"/>
                </a:lnTo>
                <a:cubicBezTo>
                  <a:pt x="48845" y="176803"/>
                  <a:pt x="88413" y="137236"/>
                  <a:pt x="88413" y="88413"/>
                </a:cubicBezTo>
                <a:cubicBezTo>
                  <a:pt x="88413" y="39590"/>
                  <a:pt x="4884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25"/>
          <p:cNvSpPr/>
          <p:nvPr/>
        </p:nvSpPr>
        <p:spPr>
          <a:xfrm rot="-5400000">
            <a:off x="4172088" y="3959462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rgbClr val="5401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28"/>
          <p:cNvGrpSpPr/>
          <p:nvPr/>
        </p:nvGrpSpPr>
        <p:grpSpPr>
          <a:xfrm>
            <a:off x="8008725" y="1487775"/>
            <a:ext cx="1209200" cy="2418400"/>
            <a:chOff x="8008725" y="1487775"/>
            <a:chExt cx="1209200" cy="2418400"/>
          </a:xfrm>
        </p:grpSpPr>
        <p:sp>
          <p:nvSpPr>
            <p:cNvPr id="432" name="Google Shape;432;p28"/>
            <p:cNvSpPr/>
            <p:nvPr/>
          </p:nvSpPr>
          <p:spPr>
            <a:xfrm rot="10800000">
              <a:off x="8642600" y="2121650"/>
              <a:ext cx="575325" cy="1150650"/>
            </a:xfrm>
            <a:custGeom>
              <a:avLst/>
              <a:gdLst/>
              <a:ahLst/>
              <a:cxnLst/>
              <a:rect l="l" t="t" r="r" b="b"/>
              <a:pathLst>
                <a:path w="23013" h="46026" extrusionOk="0">
                  <a:moveTo>
                    <a:pt x="0" y="0"/>
                  </a:moveTo>
                  <a:lnTo>
                    <a:pt x="0" y="387"/>
                  </a:lnTo>
                  <a:cubicBezTo>
                    <a:pt x="6254" y="387"/>
                    <a:pt x="11893" y="2911"/>
                    <a:pt x="15986" y="7004"/>
                  </a:cubicBezTo>
                  <a:cubicBezTo>
                    <a:pt x="20102" y="11097"/>
                    <a:pt x="22626" y="16759"/>
                    <a:pt x="22626" y="23013"/>
                  </a:cubicBezTo>
                  <a:cubicBezTo>
                    <a:pt x="22626" y="29266"/>
                    <a:pt x="20102" y="34906"/>
                    <a:pt x="15986" y="38999"/>
                  </a:cubicBezTo>
                  <a:cubicBezTo>
                    <a:pt x="11893" y="43092"/>
                    <a:pt x="6254" y="45639"/>
                    <a:pt x="0" y="45639"/>
                  </a:cubicBezTo>
                  <a:lnTo>
                    <a:pt x="0" y="46026"/>
                  </a:lnTo>
                  <a:cubicBezTo>
                    <a:pt x="12712" y="46026"/>
                    <a:pt x="23013" y="35702"/>
                    <a:pt x="23013" y="23013"/>
                  </a:cubicBezTo>
                  <a:cubicBezTo>
                    <a:pt x="23013" y="10301"/>
                    <a:pt x="1271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 rot="10800000">
              <a:off x="8589725" y="2069350"/>
              <a:ext cx="628200" cy="1255825"/>
            </a:xfrm>
            <a:custGeom>
              <a:avLst/>
              <a:gdLst/>
              <a:ahLst/>
              <a:cxnLst/>
              <a:rect l="l" t="t" r="r" b="b"/>
              <a:pathLst>
                <a:path w="25128" h="50233" extrusionOk="0">
                  <a:moveTo>
                    <a:pt x="0" y="0"/>
                  </a:moveTo>
                  <a:lnTo>
                    <a:pt x="0" y="387"/>
                  </a:lnTo>
                  <a:cubicBezTo>
                    <a:pt x="6822" y="387"/>
                    <a:pt x="13007" y="3138"/>
                    <a:pt x="17487" y="7618"/>
                  </a:cubicBezTo>
                  <a:cubicBezTo>
                    <a:pt x="21967" y="12098"/>
                    <a:pt x="24741" y="18283"/>
                    <a:pt x="24741" y="25128"/>
                  </a:cubicBezTo>
                  <a:cubicBezTo>
                    <a:pt x="24741" y="31950"/>
                    <a:pt x="21967" y="38135"/>
                    <a:pt x="17487" y="42615"/>
                  </a:cubicBezTo>
                  <a:cubicBezTo>
                    <a:pt x="13007" y="47095"/>
                    <a:pt x="6822" y="49869"/>
                    <a:pt x="0" y="49869"/>
                  </a:cubicBezTo>
                  <a:lnTo>
                    <a:pt x="0" y="50233"/>
                  </a:lnTo>
                  <a:cubicBezTo>
                    <a:pt x="13871" y="50233"/>
                    <a:pt x="25128" y="38999"/>
                    <a:pt x="25128" y="25128"/>
                  </a:cubicBezTo>
                  <a:cubicBezTo>
                    <a:pt x="25128" y="11256"/>
                    <a:pt x="1387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8"/>
            <p:cNvSpPr/>
            <p:nvPr/>
          </p:nvSpPr>
          <p:spPr>
            <a:xfrm rot="10800000">
              <a:off x="8537425" y="2016475"/>
              <a:ext cx="680500" cy="1361575"/>
            </a:xfrm>
            <a:custGeom>
              <a:avLst/>
              <a:gdLst/>
              <a:ahLst/>
              <a:cxnLst/>
              <a:rect l="l" t="t" r="r" b="b"/>
              <a:pathLst>
                <a:path w="27220" h="54463" extrusionOk="0">
                  <a:moveTo>
                    <a:pt x="0" y="0"/>
                  </a:moveTo>
                  <a:lnTo>
                    <a:pt x="0" y="387"/>
                  </a:lnTo>
                  <a:cubicBezTo>
                    <a:pt x="7413" y="387"/>
                    <a:pt x="14122" y="3389"/>
                    <a:pt x="18988" y="8255"/>
                  </a:cubicBezTo>
                  <a:cubicBezTo>
                    <a:pt x="23854" y="13099"/>
                    <a:pt x="26856" y="19830"/>
                    <a:pt x="26856" y="27243"/>
                  </a:cubicBezTo>
                  <a:cubicBezTo>
                    <a:pt x="26856" y="34656"/>
                    <a:pt x="23854" y="41364"/>
                    <a:pt x="18988" y="46231"/>
                  </a:cubicBezTo>
                  <a:cubicBezTo>
                    <a:pt x="14122" y="51097"/>
                    <a:pt x="7413" y="54099"/>
                    <a:pt x="0" y="54099"/>
                  </a:cubicBezTo>
                  <a:lnTo>
                    <a:pt x="0" y="54462"/>
                  </a:lnTo>
                  <a:cubicBezTo>
                    <a:pt x="15031" y="54462"/>
                    <a:pt x="27220" y="42274"/>
                    <a:pt x="27220" y="27243"/>
                  </a:cubicBezTo>
                  <a:cubicBezTo>
                    <a:pt x="27220" y="12189"/>
                    <a:pt x="150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8"/>
            <p:cNvSpPr/>
            <p:nvPr/>
          </p:nvSpPr>
          <p:spPr>
            <a:xfrm rot="10800000">
              <a:off x="8484550" y="1963600"/>
              <a:ext cx="733375" cy="1467325"/>
            </a:xfrm>
            <a:custGeom>
              <a:avLst/>
              <a:gdLst/>
              <a:ahLst/>
              <a:cxnLst/>
              <a:rect l="l" t="t" r="r" b="b"/>
              <a:pathLst>
                <a:path w="29335" h="58693" extrusionOk="0">
                  <a:moveTo>
                    <a:pt x="0" y="1"/>
                  </a:moveTo>
                  <a:lnTo>
                    <a:pt x="0" y="387"/>
                  </a:lnTo>
                  <a:cubicBezTo>
                    <a:pt x="8005" y="387"/>
                    <a:pt x="15236" y="3616"/>
                    <a:pt x="20489" y="8869"/>
                  </a:cubicBezTo>
                  <a:cubicBezTo>
                    <a:pt x="25719" y="14099"/>
                    <a:pt x="28971" y="21353"/>
                    <a:pt x="28971" y="29358"/>
                  </a:cubicBezTo>
                  <a:cubicBezTo>
                    <a:pt x="28971" y="37362"/>
                    <a:pt x="25719" y="44594"/>
                    <a:pt x="20489" y="49824"/>
                  </a:cubicBezTo>
                  <a:cubicBezTo>
                    <a:pt x="15236" y="55077"/>
                    <a:pt x="8005" y="58328"/>
                    <a:pt x="0" y="58328"/>
                  </a:cubicBezTo>
                  <a:lnTo>
                    <a:pt x="0" y="58692"/>
                  </a:lnTo>
                  <a:cubicBezTo>
                    <a:pt x="16214" y="58692"/>
                    <a:pt x="29335" y="45549"/>
                    <a:pt x="29335" y="29358"/>
                  </a:cubicBezTo>
                  <a:cubicBezTo>
                    <a:pt x="29335" y="13144"/>
                    <a:pt x="16214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8"/>
            <p:cNvSpPr/>
            <p:nvPr/>
          </p:nvSpPr>
          <p:spPr>
            <a:xfrm rot="10800000">
              <a:off x="8431675" y="1910725"/>
              <a:ext cx="786250" cy="1573075"/>
            </a:xfrm>
            <a:custGeom>
              <a:avLst/>
              <a:gdLst/>
              <a:ahLst/>
              <a:cxnLst/>
              <a:rect l="l" t="t" r="r" b="b"/>
              <a:pathLst>
                <a:path w="31450" h="62923" extrusionOk="0">
                  <a:moveTo>
                    <a:pt x="0" y="1"/>
                  </a:moveTo>
                  <a:lnTo>
                    <a:pt x="0" y="387"/>
                  </a:lnTo>
                  <a:cubicBezTo>
                    <a:pt x="8573" y="387"/>
                    <a:pt x="16350" y="3867"/>
                    <a:pt x="21967" y="9483"/>
                  </a:cubicBezTo>
                  <a:cubicBezTo>
                    <a:pt x="27606" y="15123"/>
                    <a:pt x="31086" y="22877"/>
                    <a:pt x="31086" y="31473"/>
                  </a:cubicBezTo>
                  <a:cubicBezTo>
                    <a:pt x="31086" y="40046"/>
                    <a:pt x="27606" y="47823"/>
                    <a:pt x="21967" y="53440"/>
                  </a:cubicBezTo>
                  <a:cubicBezTo>
                    <a:pt x="16350" y="59079"/>
                    <a:pt x="8573" y="62558"/>
                    <a:pt x="0" y="62558"/>
                  </a:cubicBezTo>
                  <a:lnTo>
                    <a:pt x="0" y="62922"/>
                  </a:lnTo>
                  <a:cubicBezTo>
                    <a:pt x="17373" y="62922"/>
                    <a:pt x="31449" y="48846"/>
                    <a:pt x="31449" y="31473"/>
                  </a:cubicBezTo>
                  <a:cubicBezTo>
                    <a:pt x="31449" y="14100"/>
                    <a:pt x="17373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8"/>
            <p:cNvSpPr/>
            <p:nvPr/>
          </p:nvSpPr>
          <p:spPr>
            <a:xfrm rot="10800000">
              <a:off x="8378800" y="1857875"/>
              <a:ext cx="839125" cy="1678800"/>
            </a:xfrm>
            <a:custGeom>
              <a:avLst/>
              <a:gdLst/>
              <a:ahLst/>
              <a:cxnLst/>
              <a:rect l="l" t="t" r="r" b="b"/>
              <a:pathLst>
                <a:path w="33565" h="67152" extrusionOk="0">
                  <a:moveTo>
                    <a:pt x="0" y="1"/>
                  </a:moveTo>
                  <a:lnTo>
                    <a:pt x="0" y="388"/>
                  </a:lnTo>
                  <a:cubicBezTo>
                    <a:pt x="9164" y="388"/>
                    <a:pt x="17464" y="4094"/>
                    <a:pt x="23468" y="10097"/>
                  </a:cubicBezTo>
                  <a:cubicBezTo>
                    <a:pt x="29471" y="16124"/>
                    <a:pt x="33200" y="24424"/>
                    <a:pt x="33200" y="33588"/>
                  </a:cubicBezTo>
                  <a:cubicBezTo>
                    <a:pt x="33200" y="42752"/>
                    <a:pt x="29471" y="51052"/>
                    <a:pt x="23468" y="57055"/>
                  </a:cubicBezTo>
                  <a:cubicBezTo>
                    <a:pt x="17464" y="63059"/>
                    <a:pt x="9164" y="66765"/>
                    <a:pt x="0" y="66765"/>
                  </a:cubicBezTo>
                  <a:lnTo>
                    <a:pt x="0" y="67152"/>
                  </a:lnTo>
                  <a:cubicBezTo>
                    <a:pt x="18533" y="67152"/>
                    <a:pt x="33564" y="52121"/>
                    <a:pt x="33564" y="33588"/>
                  </a:cubicBezTo>
                  <a:cubicBezTo>
                    <a:pt x="33564" y="15032"/>
                    <a:pt x="18533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8"/>
            <p:cNvSpPr/>
            <p:nvPr/>
          </p:nvSpPr>
          <p:spPr>
            <a:xfrm rot="10800000">
              <a:off x="8325925" y="1805000"/>
              <a:ext cx="892000" cy="1784525"/>
            </a:xfrm>
            <a:custGeom>
              <a:avLst/>
              <a:gdLst/>
              <a:ahLst/>
              <a:cxnLst/>
              <a:rect l="l" t="t" r="r" b="b"/>
              <a:pathLst>
                <a:path w="35680" h="71381" extrusionOk="0">
                  <a:moveTo>
                    <a:pt x="0" y="0"/>
                  </a:moveTo>
                  <a:lnTo>
                    <a:pt x="0" y="387"/>
                  </a:lnTo>
                  <a:cubicBezTo>
                    <a:pt x="9756" y="387"/>
                    <a:pt x="18579" y="4343"/>
                    <a:pt x="24969" y="10733"/>
                  </a:cubicBezTo>
                  <a:cubicBezTo>
                    <a:pt x="31358" y="17123"/>
                    <a:pt x="35315" y="25946"/>
                    <a:pt x="35315" y="35702"/>
                  </a:cubicBezTo>
                  <a:cubicBezTo>
                    <a:pt x="35315" y="45434"/>
                    <a:pt x="31358" y="54280"/>
                    <a:pt x="24969" y="60670"/>
                  </a:cubicBezTo>
                  <a:cubicBezTo>
                    <a:pt x="18579" y="67060"/>
                    <a:pt x="9756" y="70994"/>
                    <a:pt x="0" y="70994"/>
                  </a:cubicBezTo>
                  <a:lnTo>
                    <a:pt x="0" y="71381"/>
                  </a:lnTo>
                  <a:cubicBezTo>
                    <a:pt x="19716" y="71381"/>
                    <a:pt x="35679" y="55395"/>
                    <a:pt x="35679" y="35702"/>
                  </a:cubicBezTo>
                  <a:cubicBezTo>
                    <a:pt x="35679" y="15986"/>
                    <a:pt x="19716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 rot="10800000">
              <a:off x="8273075" y="1752125"/>
              <a:ext cx="944850" cy="1890275"/>
            </a:xfrm>
            <a:custGeom>
              <a:avLst/>
              <a:gdLst/>
              <a:ahLst/>
              <a:cxnLst/>
              <a:rect l="l" t="t" r="r" b="b"/>
              <a:pathLst>
                <a:path w="37794" h="75611" extrusionOk="0">
                  <a:moveTo>
                    <a:pt x="0" y="0"/>
                  </a:moveTo>
                  <a:lnTo>
                    <a:pt x="0" y="387"/>
                  </a:lnTo>
                  <a:cubicBezTo>
                    <a:pt x="10324" y="387"/>
                    <a:pt x="19693" y="4571"/>
                    <a:pt x="26447" y="11348"/>
                  </a:cubicBezTo>
                  <a:cubicBezTo>
                    <a:pt x="33223" y="18124"/>
                    <a:pt x="37407" y="27470"/>
                    <a:pt x="37407" y="37817"/>
                  </a:cubicBezTo>
                  <a:cubicBezTo>
                    <a:pt x="37407" y="48141"/>
                    <a:pt x="33223" y="57510"/>
                    <a:pt x="26447" y="64263"/>
                  </a:cubicBezTo>
                  <a:cubicBezTo>
                    <a:pt x="19693" y="71040"/>
                    <a:pt x="10324" y="75224"/>
                    <a:pt x="0" y="75224"/>
                  </a:cubicBezTo>
                  <a:lnTo>
                    <a:pt x="0" y="75611"/>
                  </a:lnTo>
                  <a:cubicBezTo>
                    <a:pt x="20875" y="75611"/>
                    <a:pt x="37794" y="58692"/>
                    <a:pt x="37794" y="37817"/>
                  </a:cubicBezTo>
                  <a:cubicBezTo>
                    <a:pt x="37794" y="16942"/>
                    <a:pt x="2087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 rot="10800000">
              <a:off x="8220200" y="1699250"/>
              <a:ext cx="997725" cy="1996025"/>
            </a:xfrm>
            <a:custGeom>
              <a:avLst/>
              <a:gdLst/>
              <a:ahLst/>
              <a:cxnLst/>
              <a:rect l="l" t="t" r="r" b="b"/>
              <a:pathLst>
                <a:path w="39909" h="79841" extrusionOk="0">
                  <a:moveTo>
                    <a:pt x="0" y="1"/>
                  </a:moveTo>
                  <a:lnTo>
                    <a:pt x="0" y="387"/>
                  </a:lnTo>
                  <a:cubicBezTo>
                    <a:pt x="10915" y="387"/>
                    <a:pt x="20807" y="4821"/>
                    <a:pt x="27948" y="11962"/>
                  </a:cubicBezTo>
                  <a:cubicBezTo>
                    <a:pt x="35111" y="19125"/>
                    <a:pt x="39522" y="29017"/>
                    <a:pt x="39522" y="39932"/>
                  </a:cubicBezTo>
                  <a:cubicBezTo>
                    <a:pt x="39522" y="50847"/>
                    <a:pt x="35111" y="60716"/>
                    <a:pt x="27948" y="67879"/>
                  </a:cubicBezTo>
                  <a:cubicBezTo>
                    <a:pt x="20807" y="75042"/>
                    <a:pt x="10915" y="79454"/>
                    <a:pt x="0" y="79454"/>
                  </a:cubicBezTo>
                  <a:lnTo>
                    <a:pt x="0" y="79840"/>
                  </a:lnTo>
                  <a:cubicBezTo>
                    <a:pt x="22035" y="79840"/>
                    <a:pt x="39909" y="61967"/>
                    <a:pt x="39909" y="39932"/>
                  </a:cubicBezTo>
                  <a:cubicBezTo>
                    <a:pt x="39909" y="17874"/>
                    <a:pt x="22035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 rot="10800000">
              <a:off x="8167325" y="1646375"/>
              <a:ext cx="1050600" cy="2101775"/>
            </a:xfrm>
            <a:custGeom>
              <a:avLst/>
              <a:gdLst/>
              <a:ahLst/>
              <a:cxnLst/>
              <a:rect l="l" t="t" r="r" b="b"/>
              <a:pathLst>
                <a:path w="42024" h="84071" extrusionOk="0">
                  <a:moveTo>
                    <a:pt x="0" y="1"/>
                  </a:moveTo>
                  <a:lnTo>
                    <a:pt x="0" y="387"/>
                  </a:lnTo>
                  <a:cubicBezTo>
                    <a:pt x="11507" y="387"/>
                    <a:pt x="21899" y="5049"/>
                    <a:pt x="29448" y="12599"/>
                  </a:cubicBezTo>
                  <a:cubicBezTo>
                    <a:pt x="36975" y="20126"/>
                    <a:pt x="41637" y="30540"/>
                    <a:pt x="41637" y="42047"/>
                  </a:cubicBezTo>
                  <a:cubicBezTo>
                    <a:pt x="41637" y="53530"/>
                    <a:pt x="36975" y="63945"/>
                    <a:pt x="29448" y="71495"/>
                  </a:cubicBezTo>
                  <a:cubicBezTo>
                    <a:pt x="21899" y="79022"/>
                    <a:pt x="11507" y="83684"/>
                    <a:pt x="0" y="83684"/>
                  </a:cubicBezTo>
                  <a:lnTo>
                    <a:pt x="0" y="84070"/>
                  </a:lnTo>
                  <a:cubicBezTo>
                    <a:pt x="23218" y="84070"/>
                    <a:pt x="42024" y="65242"/>
                    <a:pt x="42024" y="42047"/>
                  </a:cubicBezTo>
                  <a:cubicBezTo>
                    <a:pt x="42024" y="18829"/>
                    <a:pt x="23218" y="2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8"/>
            <p:cNvSpPr/>
            <p:nvPr/>
          </p:nvSpPr>
          <p:spPr>
            <a:xfrm rot="10800000">
              <a:off x="8113325" y="1592375"/>
              <a:ext cx="1104600" cy="2209775"/>
            </a:xfrm>
            <a:custGeom>
              <a:avLst/>
              <a:gdLst/>
              <a:ahLst/>
              <a:cxnLst/>
              <a:rect l="l" t="t" r="r" b="b"/>
              <a:pathLst>
                <a:path w="44184" h="88391" extrusionOk="0">
                  <a:moveTo>
                    <a:pt x="0" y="0"/>
                  </a:moveTo>
                  <a:lnTo>
                    <a:pt x="0" y="387"/>
                  </a:lnTo>
                  <a:cubicBezTo>
                    <a:pt x="12098" y="387"/>
                    <a:pt x="23058" y="5299"/>
                    <a:pt x="30972" y="13212"/>
                  </a:cubicBezTo>
                  <a:cubicBezTo>
                    <a:pt x="38908" y="21149"/>
                    <a:pt x="43820" y="32109"/>
                    <a:pt x="43820" y="44207"/>
                  </a:cubicBezTo>
                  <a:cubicBezTo>
                    <a:pt x="43820" y="56304"/>
                    <a:pt x="38908" y="67242"/>
                    <a:pt x="30972" y="75179"/>
                  </a:cubicBezTo>
                  <a:cubicBezTo>
                    <a:pt x="23058" y="83115"/>
                    <a:pt x="12098" y="88004"/>
                    <a:pt x="0" y="88004"/>
                  </a:cubicBezTo>
                  <a:lnTo>
                    <a:pt x="0" y="88390"/>
                  </a:lnTo>
                  <a:cubicBezTo>
                    <a:pt x="24400" y="88390"/>
                    <a:pt x="44184" y="68607"/>
                    <a:pt x="44184" y="44207"/>
                  </a:cubicBezTo>
                  <a:cubicBezTo>
                    <a:pt x="44184" y="19784"/>
                    <a:pt x="2440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8"/>
            <p:cNvSpPr/>
            <p:nvPr/>
          </p:nvSpPr>
          <p:spPr>
            <a:xfrm rot="10800000">
              <a:off x="8061575" y="1540650"/>
              <a:ext cx="1156350" cy="2312675"/>
            </a:xfrm>
            <a:custGeom>
              <a:avLst/>
              <a:gdLst/>
              <a:ahLst/>
              <a:cxnLst/>
              <a:rect l="l" t="t" r="r" b="b"/>
              <a:pathLst>
                <a:path w="46254" h="92507" extrusionOk="0">
                  <a:moveTo>
                    <a:pt x="0" y="1"/>
                  </a:moveTo>
                  <a:lnTo>
                    <a:pt x="0" y="365"/>
                  </a:lnTo>
                  <a:cubicBezTo>
                    <a:pt x="12666" y="365"/>
                    <a:pt x="24127" y="5504"/>
                    <a:pt x="32427" y="13804"/>
                  </a:cubicBezTo>
                  <a:cubicBezTo>
                    <a:pt x="40727" y="22104"/>
                    <a:pt x="45867" y="33588"/>
                    <a:pt x="45867" y="46254"/>
                  </a:cubicBezTo>
                  <a:cubicBezTo>
                    <a:pt x="45867" y="58920"/>
                    <a:pt x="40727" y="70381"/>
                    <a:pt x="32427" y="78681"/>
                  </a:cubicBezTo>
                  <a:cubicBezTo>
                    <a:pt x="24127" y="86981"/>
                    <a:pt x="12666" y="92120"/>
                    <a:pt x="0" y="92120"/>
                  </a:cubicBezTo>
                  <a:lnTo>
                    <a:pt x="0" y="92507"/>
                  </a:lnTo>
                  <a:cubicBezTo>
                    <a:pt x="25537" y="92507"/>
                    <a:pt x="46253" y="71791"/>
                    <a:pt x="46253" y="46254"/>
                  </a:cubicBezTo>
                  <a:cubicBezTo>
                    <a:pt x="46253" y="20694"/>
                    <a:pt x="2553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 rot="10800000">
              <a:off x="8008725" y="1487775"/>
              <a:ext cx="1209200" cy="2418400"/>
            </a:xfrm>
            <a:custGeom>
              <a:avLst/>
              <a:gdLst/>
              <a:ahLst/>
              <a:cxnLst/>
              <a:rect l="l" t="t" r="r" b="b"/>
              <a:pathLst>
                <a:path w="48368" h="96736" extrusionOk="0">
                  <a:moveTo>
                    <a:pt x="0" y="0"/>
                  </a:moveTo>
                  <a:lnTo>
                    <a:pt x="0" y="364"/>
                  </a:lnTo>
                  <a:cubicBezTo>
                    <a:pt x="13258" y="364"/>
                    <a:pt x="25241" y="5753"/>
                    <a:pt x="33928" y="14417"/>
                  </a:cubicBezTo>
                  <a:cubicBezTo>
                    <a:pt x="42615" y="23104"/>
                    <a:pt x="47981" y="35110"/>
                    <a:pt x="47981" y="48368"/>
                  </a:cubicBezTo>
                  <a:cubicBezTo>
                    <a:pt x="47981" y="61602"/>
                    <a:pt x="42615" y="73609"/>
                    <a:pt x="33928" y="82296"/>
                  </a:cubicBezTo>
                  <a:cubicBezTo>
                    <a:pt x="25241" y="90982"/>
                    <a:pt x="13258" y="96349"/>
                    <a:pt x="0" y="96349"/>
                  </a:cubicBezTo>
                  <a:lnTo>
                    <a:pt x="0" y="96736"/>
                  </a:lnTo>
                  <a:cubicBezTo>
                    <a:pt x="26697" y="96736"/>
                    <a:pt x="48368" y="75064"/>
                    <a:pt x="48368" y="48368"/>
                  </a:cubicBezTo>
                  <a:cubicBezTo>
                    <a:pt x="48368" y="21648"/>
                    <a:pt x="26697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8"/>
          <p:cNvGrpSpPr/>
          <p:nvPr/>
        </p:nvGrpSpPr>
        <p:grpSpPr>
          <a:xfrm>
            <a:off x="260202" y="-130948"/>
            <a:ext cx="3955369" cy="1977942"/>
            <a:chOff x="5896571" y="36513"/>
            <a:chExt cx="3247429" cy="1623926"/>
          </a:xfrm>
        </p:grpSpPr>
        <p:sp>
          <p:nvSpPr>
            <p:cNvPr id="446" name="Google Shape;446;p28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8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8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8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8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8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8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8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8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8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8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9" name="Google Shape;459;p28"/>
          <p:cNvSpPr/>
          <p:nvPr/>
        </p:nvSpPr>
        <p:spPr>
          <a:xfrm>
            <a:off x="720000" y="4503900"/>
            <a:ext cx="516300" cy="9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1" name="Google Shape;461;p29"/>
          <p:cNvGrpSpPr/>
          <p:nvPr/>
        </p:nvGrpSpPr>
        <p:grpSpPr>
          <a:xfrm rot="10800000">
            <a:off x="4267352" y="3254202"/>
            <a:ext cx="3955369" cy="1977942"/>
            <a:chOff x="5896571" y="36513"/>
            <a:chExt cx="3247429" cy="1623926"/>
          </a:xfrm>
        </p:grpSpPr>
        <p:sp>
          <p:nvSpPr>
            <p:cNvPr id="462" name="Google Shape;462;p29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9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9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9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9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9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9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9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9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9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9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9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9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475;p29"/>
          <p:cNvSpPr/>
          <p:nvPr/>
        </p:nvSpPr>
        <p:spPr>
          <a:xfrm>
            <a:off x="720000" y="540000"/>
            <a:ext cx="516300" cy="9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5">
    <p:bg>
      <p:bgPr>
        <a:solidFill>
          <a:schemeClr val="dk1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Google Shape;477;p30"/>
          <p:cNvGrpSpPr/>
          <p:nvPr/>
        </p:nvGrpSpPr>
        <p:grpSpPr>
          <a:xfrm>
            <a:off x="260202" y="-130948"/>
            <a:ext cx="3955369" cy="1977942"/>
            <a:chOff x="5896571" y="36513"/>
            <a:chExt cx="3247429" cy="1623926"/>
          </a:xfrm>
        </p:grpSpPr>
        <p:sp>
          <p:nvSpPr>
            <p:cNvPr id="478" name="Google Shape;478;p30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0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0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" name="Google Shape;491;p30"/>
          <p:cNvSpPr/>
          <p:nvPr/>
        </p:nvSpPr>
        <p:spPr>
          <a:xfrm>
            <a:off x="7907700" y="4503900"/>
            <a:ext cx="516300" cy="9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b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017750" y="1016625"/>
            <a:ext cx="970200" cy="8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None/>
              <a:defRPr sz="6000" b="1" u="sng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 flipH="1">
            <a:off x="5479050" y="2577625"/>
            <a:ext cx="2502900" cy="1204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720000" y="540000"/>
            <a:ext cx="516300" cy="9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4604886" y="2548050"/>
            <a:ext cx="3490200" cy="4953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1"/>
          </p:nvPr>
        </p:nvSpPr>
        <p:spPr>
          <a:xfrm>
            <a:off x="4604875" y="3038700"/>
            <a:ext cx="3490200" cy="119310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t" anchorCtr="0">
            <a:noAutofit/>
          </a:bodyPr>
          <a:lstStyle>
            <a:lvl1pPr marR="899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title" idx="2"/>
          </p:nvPr>
        </p:nvSpPr>
        <p:spPr>
          <a:xfrm>
            <a:off x="720000" y="1767000"/>
            <a:ext cx="3490200" cy="4953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3"/>
          </p:nvPr>
        </p:nvSpPr>
        <p:spPr>
          <a:xfrm>
            <a:off x="720000" y="2257650"/>
            <a:ext cx="3490200" cy="101730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t" anchorCtr="0">
            <a:noAutofit/>
          </a:bodyPr>
          <a:lstStyle>
            <a:lvl1pPr marR="899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➔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57" name="Google Shape;57;p5"/>
          <p:cNvGrpSpPr/>
          <p:nvPr/>
        </p:nvGrpSpPr>
        <p:grpSpPr>
          <a:xfrm>
            <a:off x="719999" y="3864606"/>
            <a:ext cx="2557455" cy="1278894"/>
            <a:chOff x="719999" y="3864606"/>
            <a:chExt cx="2557455" cy="1278894"/>
          </a:xfrm>
        </p:grpSpPr>
        <p:sp>
          <p:nvSpPr>
            <p:cNvPr id="58" name="Google Shape;58;p5"/>
            <p:cNvSpPr/>
            <p:nvPr/>
          </p:nvSpPr>
          <p:spPr>
            <a:xfrm rot="-5400000">
              <a:off x="1695363" y="4232683"/>
              <a:ext cx="607212" cy="1214424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 rot="-5400000">
              <a:off x="1667395" y="4148800"/>
              <a:ext cx="663133" cy="1326267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 rot="-5400000">
              <a:off x="1639428" y="4064917"/>
              <a:ext cx="719055" cy="1438110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 rot="-5400000">
              <a:off x="1611295" y="3980869"/>
              <a:ext cx="775310" cy="154995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 rot="-5400000">
              <a:off x="1583169" y="3896841"/>
              <a:ext cx="831217" cy="1662101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 rot="-5400000">
              <a:off x="1555201" y="3812959"/>
              <a:ext cx="887138" cy="1773944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 rot="-5400000">
              <a:off x="1527234" y="3729076"/>
              <a:ext cx="943060" cy="1885788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 rot="-5400000">
              <a:off x="1499434" y="3645027"/>
              <a:ext cx="998982" cy="1997964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 rot="-5400000">
              <a:off x="1471467" y="3561159"/>
              <a:ext cx="1054904" cy="2109778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 rot="-5400000">
              <a:off x="1443340" y="3477118"/>
              <a:ext cx="1111143" cy="222162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 rot="-5400000">
              <a:off x="1414548" y="3391094"/>
              <a:ext cx="1168381" cy="2336430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 rot="-5400000">
              <a:off x="1387240" y="3309186"/>
              <a:ext cx="1222987" cy="2445641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 rot="-5400000">
              <a:off x="1359280" y="3225325"/>
              <a:ext cx="1278894" cy="2557455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5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2" name="Google Shape;72;p5"/>
          <p:cNvSpPr/>
          <p:nvPr/>
        </p:nvSpPr>
        <p:spPr>
          <a:xfrm>
            <a:off x="7907700" y="540000"/>
            <a:ext cx="516300" cy="9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title" idx="4"/>
          </p:nvPr>
        </p:nvSpPr>
        <p:spPr>
          <a:xfrm>
            <a:off x="720000" y="557175"/>
            <a:ext cx="73362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720000" y="563950"/>
            <a:ext cx="34863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77" name="Google Shape;77;p6"/>
          <p:cNvGrpSpPr/>
          <p:nvPr/>
        </p:nvGrpSpPr>
        <p:grpSpPr>
          <a:xfrm>
            <a:off x="5765624" y="4012919"/>
            <a:ext cx="2260868" cy="1130581"/>
            <a:chOff x="5765624" y="4012919"/>
            <a:chExt cx="2260868" cy="1130581"/>
          </a:xfrm>
        </p:grpSpPr>
        <p:sp>
          <p:nvSpPr>
            <p:cNvPr id="78" name="Google Shape;78;p6"/>
            <p:cNvSpPr/>
            <p:nvPr/>
          </p:nvSpPr>
          <p:spPr>
            <a:xfrm rot="-5400000">
              <a:off x="6627850" y="4338310"/>
              <a:ext cx="536794" cy="1073587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 rot="-5400000">
              <a:off x="6603129" y="4264155"/>
              <a:ext cx="586230" cy="1172460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 rot="-5400000">
              <a:off x="6578407" y="4190000"/>
              <a:ext cx="635667" cy="1271333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 rot="-5400000">
              <a:off x="6553538" y="4115698"/>
              <a:ext cx="685397" cy="137020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 rot="-5400000">
              <a:off x="6528676" y="4041416"/>
              <a:ext cx="734821" cy="146934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 rot="-5400000">
              <a:off x="6503954" y="3967261"/>
              <a:ext cx="784257" cy="1568221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 rot="-5400000">
              <a:off x="6479232" y="3893106"/>
              <a:ext cx="833694" cy="1667094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rot="-5400000">
              <a:off x="6454658" y="3818805"/>
              <a:ext cx="883130" cy="1766261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rot="-5400000">
              <a:off x="6429936" y="3744663"/>
              <a:ext cx="932567" cy="1865108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 rot="-5400000">
              <a:off x="6405074" y="3670367"/>
              <a:ext cx="982285" cy="196398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 rot="-5400000">
              <a:off x="6379623" y="3594320"/>
              <a:ext cx="1032885" cy="2065475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 rot="-5400000">
              <a:off x="6355483" y="3521911"/>
              <a:ext cx="1081158" cy="2162021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 rot="-5400000">
              <a:off x="6330768" y="3447775"/>
              <a:ext cx="1130581" cy="2260868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6"/>
          <p:cNvSpPr/>
          <p:nvPr/>
        </p:nvSpPr>
        <p:spPr>
          <a:xfrm>
            <a:off x="7907700" y="540000"/>
            <a:ext cx="516300" cy="9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3"/>
          <p:cNvSpPr txBox="1">
            <a:spLocks noGrp="1"/>
          </p:cNvSpPr>
          <p:nvPr>
            <p:ph type="title"/>
          </p:nvPr>
        </p:nvSpPr>
        <p:spPr>
          <a:xfrm>
            <a:off x="1585225" y="1388625"/>
            <a:ext cx="856200" cy="446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2"/>
          </p:nvPr>
        </p:nvSpPr>
        <p:spPr>
          <a:xfrm>
            <a:off x="4976700" y="1388625"/>
            <a:ext cx="790200" cy="446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1"/>
          </p:nvPr>
        </p:nvSpPr>
        <p:spPr>
          <a:xfrm>
            <a:off x="1585200" y="2250825"/>
            <a:ext cx="2347500" cy="624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3"/>
          </p:nvPr>
        </p:nvSpPr>
        <p:spPr>
          <a:xfrm>
            <a:off x="4976701" y="2261200"/>
            <a:ext cx="2347200" cy="622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4"/>
          </p:nvPr>
        </p:nvSpPr>
        <p:spPr>
          <a:xfrm>
            <a:off x="1585225" y="3089200"/>
            <a:ext cx="1454100" cy="432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5"/>
          </p:nvPr>
        </p:nvSpPr>
        <p:spPr>
          <a:xfrm>
            <a:off x="4976700" y="3089200"/>
            <a:ext cx="789600" cy="432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6"/>
          </p:nvPr>
        </p:nvSpPr>
        <p:spPr>
          <a:xfrm>
            <a:off x="1585219" y="3952300"/>
            <a:ext cx="2347200" cy="622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7"/>
          </p:nvPr>
        </p:nvSpPr>
        <p:spPr>
          <a:xfrm>
            <a:off x="4976700" y="3952300"/>
            <a:ext cx="2347200" cy="622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8" hasCustomPrompt="1"/>
          </p:nvPr>
        </p:nvSpPr>
        <p:spPr>
          <a:xfrm rot="-5400000">
            <a:off x="378475" y="1964725"/>
            <a:ext cx="1349700" cy="681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9" hasCustomPrompt="1"/>
          </p:nvPr>
        </p:nvSpPr>
        <p:spPr>
          <a:xfrm rot="-5400000">
            <a:off x="378475" y="3526875"/>
            <a:ext cx="1349700" cy="681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13" hasCustomPrompt="1"/>
          </p:nvPr>
        </p:nvSpPr>
        <p:spPr>
          <a:xfrm rot="-5400000">
            <a:off x="4564275" y="3527175"/>
            <a:ext cx="1349700" cy="680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14" hasCustomPrompt="1"/>
          </p:nvPr>
        </p:nvSpPr>
        <p:spPr>
          <a:xfrm rot="-5400000">
            <a:off x="4564275" y="1965025"/>
            <a:ext cx="1349700" cy="680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15"/>
          </p:nvPr>
        </p:nvSpPr>
        <p:spPr>
          <a:xfrm>
            <a:off x="720000" y="563775"/>
            <a:ext cx="5348100" cy="569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7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"/>
          <p:cNvSpPr txBox="1">
            <a:spLocks noGrp="1"/>
          </p:cNvSpPr>
          <p:nvPr>
            <p:ph type="title"/>
          </p:nvPr>
        </p:nvSpPr>
        <p:spPr>
          <a:xfrm>
            <a:off x="720000" y="563775"/>
            <a:ext cx="21798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76" name="Google Shape;176;p15"/>
          <p:cNvGrpSpPr/>
          <p:nvPr/>
        </p:nvGrpSpPr>
        <p:grpSpPr>
          <a:xfrm rot="5400000">
            <a:off x="7020008" y="1759788"/>
            <a:ext cx="3247429" cy="1623926"/>
            <a:chOff x="5896571" y="36513"/>
            <a:chExt cx="3247429" cy="1623926"/>
          </a:xfrm>
        </p:grpSpPr>
        <p:sp>
          <p:nvSpPr>
            <p:cNvPr id="177" name="Google Shape;177;p15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5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5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5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4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7"/>
          <p:cNvGrpSpPr/>
          <p:nvPr/>
        </p:nvGrpSpPr>
        <p:grpSpPr>
          <a:xfrm rot="10800000">
            <a:off x="6667999" y="341547"/>
            <a:ext cx="2476000" cy="4951355"/>
            <a:chOff x="-93373" y="1356061"/>
            <a:chExt cx="1623926" cy="3247429"/>
          </a:xfrm>
        </p:grpSpPr>
        <p:sp>
          <p:nvSpPr>
            <p:cNvPr id="196" name="Google Shape;196;p17"/>
            <p:cNvSpPr/>
            <p:nvPr/>
          </p:nvSpPr>
          <p:spPr>
            <a:xfrm>
              <a:off x="-93373" y="2208995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-93373" y="2137983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-93373" y="2066971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-93373" y="1995959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-93373" y="1924543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-93373" y="1853531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-93373" y="1782519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-93373" y="1711507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-93373" y="1640514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-93373" y="1569502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-93373" y="1496396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-93373" y="1427055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-93373" y="1356061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7"/>
          <p:cNvSpPr txBox="1">
            <a:spLocks noGrp="1"/>
          </p:cNvSpPr>
          <p:nvPr>
            <p:ph type="body" idx="1"/>
          </p:nvPr>
        </p:nvSpPr>
        <p:spPr>
          <a:xfrm>
            <a:off x="725200" y="1395875"/>
            <a:ext cx="4289400" cy="3207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3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>
            <a:endParaRPr/>
          </a:p>
        </p:txBody>
      </p:sp>
      <p:sp>
        <p:nvSpPr>
          <p:cNvPr id="210" name="Google Shape;210;p17"/>
          <p:cNvSpPr txBox="1">
            <a:spLocks noGrp="1"/>
          </p:cNvSpPr>
          <p:nvPr>
            <p:ph type="title"/>
          </p:nvPr>
        </p:nvSpPr>
        <p:spPr>
          <a:xfrm>
            <a:off x="720000" y="563775"/>
            <a:ext cx="59055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11" name="Google Shape;211;p17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2" name="Google Shape;212;p17"/>
          <p:cNvSpPr/>
          <p:nvPr/>
        </p:nvSpPr>
        <p:spPr>
          <a:xfrm>
            <a:off x="8424000" y="403200"/>
            <a:ext cx="368400" cy="13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0"/>
          <p:cNvSpPr txBox="1">
            <a:spLocks noGrp="1"/>
          </p:cNvSpPr>
          <p:nvPr>
            <p:ph type="title"/>
          </p:nvPr>
        </p:nvSpPr>
        <p:spPr>
          <a:xfrm>
            <a:off x="6286200" y="2785225"/>
            <a:ext cx="1051200" cy="37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63" name="Google Shape;263;p20"/>
          <p:cNvSpPr txBox="1">
            <a:spLocks noGrp="1"/>
          </p:cNvSpPr>
          <p:nvPr>
            <p:ph type="subTitle" idx="1"/>
          </p:nvPr>
        </p:nvSpPr>
        <p:spPr>
          <a:xfrm>
            <a:off x="6286192" y="3353006"/>
            <a:ext cx="2098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20"/>
          <p:cNvSpPr txBox="1">
            <a:spLocks noGrp="1"/>
          </p:cNvSpPr>
          <p:nvPr>
            <p:ph type="title" idx="2"/>
          </p:nvPr>
        </p:nvSpPr>
        <p:spPr>
          <a:xfrm>
            <a:off x="3522603" y="2785225"/>
            <a:ext cx="1206300" cy="37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subTitle" idx="3"/>
          </p:nvPr>
        </p:nvSpPr>
        <p:spPr>
          <a:xfrm>
            <a:off x="3522600" y="3353006"/>
            <a:ext cx="2098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title" idx="4"/>
          </p:nvPr>
        </p:nvSpPr>
        <p:spPr>
          <a:xfrm>
            <a:off x="752475" y="2785225"/>
            <a:ext cx="1620300" cy="37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5"/>
          </p:nvPr>
        </p:nvSpPr>
        <p:spPr>
          <a:xfrm>
            <a:off x="752467" y="3353006"/>
            <a:ext cx="2098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title" idx="6"/>
          </p:nvPr>
        </p:nvSpPr>
        <p:spPr>
          <a:xfrm>
            <a:off x="720000" y="563775"/>
            <a:ext cx="3780900" cy="569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69" name="Google Shape;269;p20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0" name="Google Shape;270;p20"/>
          <p:cNvSpPr/>
          <p:nvPr/>
        </p:nvSpPr>
        <p:spPr>
          <a:xfrm>
            <a:off x="720000" y="4466625"/>
            <a:ext cx="368400" cy="13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20"/>
          <p:cNvGrpSpPr/>
          <p:nvPr/>
        </p:nvGrpSpPr>
        <p:grpSpPr>
          <a:xfrm>
            <a:off x="5896571" y="36513"/>
            <a:ext cx="3247429" cy="1623926"/>
            <a:chOff x="5896571" y="36513"/>
            <a:chExt cx="3247429" cy="1623926"/>
          </a:xfrm>
        </p:grpSpPr>
        <p:sp>
          <p:nvSpPr>
            <p:cNvPr id="272" name="Google Shape;272;p20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0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0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0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0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633367"/>
            <a:ext cx="77040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2151600"/>
            <a:ext cx="7704000" cy="22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lvl="2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lvl="3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lvl="4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lvl="5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lvl="6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lvl="7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lvl="8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8" r:id="rId5"/>
    <p:sldLayoutId id="2147483659" r:id="rId6"/>
    <p:sldLayoutId id="2147483661" r:id="rId7"/>
    <p:sldLayoutId id="2147483663" r:id="rId8"/>
    <p:sldLayoutId id="2147483666" r:id="rId9"/>
    <p:sldLayoutId id="2147483670" r:id="rId10"/>
    <p:sldLayoutId id="2147483671" r:id="rId11"/>
    <p:sldLayoutId id="2147483674" r:id="rId12"/>
    <p:sldLayoutId id="2147483675" r:id="rId13"/>
    <p:sldLayoutId id="2147483676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cjonK_7dr_4uCthNoRd3CRJgJAxEx5Od0f248-XFUiQ/copy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33"/>
          <p:cNvPicPr preferRelativeResize="0"/>
          <p:nvPr/>
        </p:nvPicPr>
        <p:blipFill rotWithShape="1">
          <a:blip r:embed="rId3"/>
          <a:srcRect t="10660" b="10660"/>
          <a:stretch/>
        </p:blipFill>
        <p:spPr>
          <a:xfrm>
            <a:off x="5026070" y="0"/>
            <a:ext cx="54819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4" name="Google Shape;504;p33"/>
          <p:cNvGrpSpPr/>
          <p:nvPr/>
        </p:nvGrpSpPr>
        <p:grpSpPr>
          <a:xfrm>
            <a:off x="3662031" y="125"/>
            <a:ext cx="3397270" cy="1698856"/>
            <a:chOff x="3662031" y="125"/>
            <a:chExt cx="3397270" cy="1698856"/>
          </a:xfrm>
        </p:grpSpPr>
        <p:sp>
          <p:nvSpPr>
            <p:cNvPr id="505" name="Google Shape;505;p33"/>
            <p:cNvSpPr/>
            <p:nvPr/>
          </p:nvSpPr>
          <p:spPr>
            <a:xfrm rot="5400000">
              <a:off x="4957064" y="-403179"/>
              <a:ext cx="806607" cy="1613215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 rot="5400000">
              <a:off x="4919928" y="-440321"/>
              <a:ext cx="880892" cy="1761785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 rot="5400000">
              <a:off x="4882791" y="-477464"/>
              <a:ext cx="955178" cy="1910355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 rot="5400000">
              <a:off x="4845434" y="-514385"/>
              <a:ext cx="1029905" cy="205892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 rot="5400000">
              <a:off x="4808529" y="-551739"/>
              <a:ext cx="1104171" cy="2207900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 rot="5400000">
              <a:off x="4771393" y="-588882"/>
              <a:ext cx="1178456" cy="2356470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 rot="5400000">
              <a:off x="4734257" y="-626025"/>
              <a:ext cx="1252741" cy="2505040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 rot="5400000">
              <a:off x="4696900" y="-663388"/>
              <a:ext cx="1327026" cy="265405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 rot="5400000">
              <a:off x="4659763" y="-700512"/>
              <a:ext cx="1401312" cy="2802585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 rot="5400000">
              <a:off x="4622416" y="-737443"/>
              <a:ext cx="1476019" cy="2951155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 rot="5400000">
              <a:off x="4584627" y="-775681"/>
              <a:ext cx="1552053" cy="310366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 rot="5400000">
              <a:off x="4548365" y="-811949"/>
              <a:ext cx="1624590" cy="324873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 rot="5400000">
              <a:off x="4511238" y="-849082"/>
              <a:ext cx="1698856" cy="3397270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33"/>
          <p:cNvSpPr txBox="1"/>
          <p:nvPr/>
        </p:nvSpPr>
        <p:spPr>
          <a:xfrm>
            <a:off x="8074959" y="4612533"/>
            <a:ext cx="1066491" cy="21544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89999" marR="89999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// OSG202</a:t>
            </a:r>
            <a:endParaRPr b="1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520" name="Google Shape;520;p33"/>
          <p:cNvSpPr txBox="1">
            <a:spLocks noGrp="1"/>
          </p:cNvSpPr>
          <p:nvPr>
            <p:ph type="ctrTitle"/>
          </p:nvPr>
        </p:nvSpPr>
        <p:spPr>
          <a:xfrm>
            <a:off x="8074960" y="4342928"/>
            <a:ext cx="1066490" cy="215444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ctr" anchorCtr="0">
            <a:spAutoFit/>
          </a:bodyPr>
          <a:lstStyle/>
          <a:p>
            <a:pPr marL="89999" marR="89999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// SE1633</a:t>
            </a:r>
            <a:endParaRPr sz="1400" b="1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521" name="Google Shape;521;p33"/>
          <p:cNvSpPr txBox="1">
            <a:spLocks noGrp="1"/>
          </p:cNvSpPr>
          <p:nvPr>
            <p:ph type="ctrTitle"/>
          </p:nvPr>
        </p:nvSpPr>
        <p:spPr>
          <a:xfrm>
            <a:off x="900312" y="993196"/>
            <a:ext cx="3653448" cy="538609"/>
          </a:xfrm>
          <a:prstGeom prst="rect">
            <a:avLst/>
          </a:prstGeom>
        </p:spPr>
        <p:txBody>
          <a:bodyPr spcFirstLastPara="1" wrap="square" lIns="90000" tIns="0" rIns="0" bIns="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GNU/Linux</a:t>
            </a:r>
            <a:endParaRPr dirty="0"/>
          </a:p>
        </p:txBody>
      </p:sp>
      <p:sp>
        <p:nvSpPr>
          <p:cNvPr id="523" name="Google Shape;523;p33"/>
          <p:cNvSpPr txBox="1">
            <a:spLocks noGrp="1"/>
          </p:cNvSpPr>
          <p:nvPr>
            <p:ph type="ctrTitle" idx="2"/>
          </p:nvPr>
        </p:nvSpPr>
        <p:spPr>
          <a:xfrm>
            <a:off x="900312" y="1580300"/>
            <a:ext cx="5787127" cy="538800"/>
          </a:xfrm>
          <a:prstGeom prst="rect">
            <a:avLst/>
          </a:prstGeom>
        </p:spPr>
        <p:txBody>
          <a:bodyPr spcFirstLastPara="1" wrap="square" lIns="9000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Operating System</a:t>
            </a:r>
            <a:endParaRPr dirty="0"/>
          </a:p>
        </p:txBody>
      </p:sp>
      <p:grpSp>
        <p:nvGrpSpPr>
          <p:cNvPr id="26" name="Google Shape;6242;p76">
            <a:extLst>
              <a:ext uri="{FF2B5EF4-FFF2-40B4-BE49-F238E27FC236}">
                <a16:creationId xmlns:a16="http://schemas.microsoft.com/office/drawing/2014/main" id="{85451ECB-93C3-40F8-9D5B-321EC57682AA}"/>
              </a:ext>
            </a:extLst>
          </p:cNvPr>
          <p:cNvGrpSpPr/>
          <p:nvPr/>
        </p:nvGrpSpPr>
        <p:grpSpPr>
          <a:xfrm>
            <a:off x="1316708" y="3710906"/>
            <a:ext cx="339253" cy="318042"/>
            <a:chOff x="4456875" y="2635825"/>
            <a:chExt cx="481825" cy="451700"/>
          </a:xfrm>
        </p:grpSpPr>
        <p:sp>
          <p:nvSpPr>
            <p:cNvPr id="27" name="Google Shape;6243;p76">
              <a:extLst>
                <a:ext uri="{FF2B5EF4-FFF2-40B4-BE49-F238E27FC236}">
                  <a16:creationId xmlns:a16="http://schemas.microsoft.com/office/drawing/2014/main" id="{581DB491-6247-42F6-B2C5-FE46011F3C63}"/>
                </a:ext>
              </a:extLst>
            </p:cNvPr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" name="Google Shape;6244;p76">
              <a:extLst>
                <a:ext uri="{FF2B5EF4-FFF2-40B4-BE49-F238E27FC236}">
                  <a16:creationId xmlns:a16="http://schemas.microsoft.com/office/drawing/2014/main" id="{BA48A215-E7BD-4C4C-AA9C-3B19E9B45CFB}"/>
                </a:ext>
              </a:extLst>
            </p:cNvPr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6245;p76">
              <a:extLst>
                <a:ext uri="{FF2B5EF4-FFF2-40B4-BE49-F238E27FC236}">
                  <a16:creationId xmlns:a16="http://schemas.microsoft.com/office/drawing/2014/main" id="{E34D608C-4BA5-4980-8FAF-F7AE82FD2F19}"/>
                </a:ext>
              </a:extLst>
            </p:cNvPr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" name="Google Shape;6246;p76">
              <a:extLst>
                <a:ext uri="{FF2B5EF4-FFF2-40B4-BE49-F238E27FC236}">
                  <a16:creationId xmlns:a16="http://schemas.microsoft.com/office/drawing/2014/main" id="{C4C81FEE-6A4F-41EC-94DC-C32638A4083C}"/>
                </a:ext>
              </a:extLst>
            </p:cNvPr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1" name="Google Shape;6247;p76">
              <a:extLst>
                <a:ext uri="{FF2B5EF4-FFF2-40B4-BE49-F238E27FC236}">
                  <a16:creationId xmlns:a16="http://schemas.microsoft.com/office/drawing/2014/main" id="{7E78F93C-B378-4A49-BFBC-57FD3B8EF2EF}"/>
                </a:ext>
              </a:extLst>
            </p:cNvPr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" name="Google Shape;6248;p76">
              <a:extLst>
                <a:ext uri="{FF2B5EF4-FFF2-40B4-BE49-F238E27FC236}">
                  <a16:creationId xmlns:a16="http://schemas.microsoft.com/office/drawing/2014/main" id="{2D62DF78-66E1-4E07-A985-869215720F7B}"/>
                </a:ext>
              </a:extLst>
            </p:cNvPr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" name="Google Shape;7971;p80">
            <a:extLst>
              <a:ext uri="{FF2B5EF4-FFF2-40B4-BE49-F238E27FC236}">
                <a16:creationId xmlns:a16="http://schemas.microsoft.com/office/drawing/2014/main" id="{9C3B26FC-6650-4005-B66C-9DB45E197DD3}"/>
              </a:ext>
            </a:extLst>
          </p:cNvPr>
          <p:cNvGrpSpPr/>
          <p:nvPr/>
        </p:nvGrpSpPr>
        <p:grpSpPr>
          <a:xfrm>
            <a:off x="3009183" y="3706663"/>
            <a:ext cx="355288" cy="312375"/>
            <a:chOff x="-46779900" y="3588000"/>
            <a:chExt cx="300125" cy="263875"/>
          </a:xfrm>
        </p:grpSpPr>
        <p:sp>
          <p:nvSpPr>
            <p:cNvPr id="38" name="Google Shape;7972;p80">
              <a:extLst>
                <a:ext uri="{FF2B5EF4-FFF2-40B4-BE49-F238E27FC236}">
                  <a16:creationId xmlns:a16="http://schemas.microsoft.com/office/drawing/2014/main" id="{005B3962-BE18-4260-8205-ED5380D7D034}"/>
                </a:ext>
              </a:extLst>
            </p:cNvPr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973;p80">
              <a:extLst>
                <a:ext uri="{FF2B5EF4-FFF2-40B4-BE49-F238E27FC236}">
                  <a16:creationId xmlns:a16="http://schemas.microsoft.com/office/drawing/2014/main" id="{FB3D1CD5-79B8-4E1E-A79D-97129439FABA}"/>
                </a:ext>
              </a:extLst>
            </p:cNvPr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974;p80">
              <a:extLst>
                <a:ext uri="{FF2B5EF4-FFF2-40B4-BE49-F238E27FC236}">
                  <a16:creationId xmlns:a16="http://schemas.microsoft.com/office/drawing/2014/main" id="{BC4C2901-CD3A-491F-9B1E-FB109BDFE684}"/>
                </a:ext>
              </a:extLst>
            </p:cNvPr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975;p80">
              <a:extLst>
                <a:ext uri="{FF2B5EF4-FFF2-40B4-BE49-F238E27FC236}">
                  <a16:creationId xmlns:a16="http://schemas.microsoft.com/office/drawing/2014/main" id="{8FD829CB-1B4C-4FDD-B14C-1D2A1398D006}"/>
                </a:ext>
              </a:extLst>
            </p:cNvPr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8165;p80">
            <a:extLst>
              <a:ext uri="{FF2B5EF4-FFF2-40B4-BE49-F238E27FC236}">
                <a16:creationId xmlns:a16="http://schemas.microsoft.com/office/drawing/2014/main" id="{4ACA3798-75AD-4259-86B6-8634E25F5EA7}"/>
              </a:ext>
            </a:extLst>
          </p:cNvPr>
          <p:cNvGrpSpPr/>
          <p:nvPr/>
        </p:nvGrpSpPr>
        <p:grpSpPr>
          <a:xfrm>
            <a:off x="1712852" y="3692401"/>
            <a:ext cx="356176" cy="355051"/>
            <a:chOff x="-47524975" y="3569100"/>
            <a:chExt cx="300875" cy="299925"/>
          </a:xfrm>
        </p:grpSpPr>
        <p:sp>
          <p:nvSpPr>
            <p:cNvPr id="43" name="Google Shape;8166;p80">
              <a:extLst>
                <a:ext uri="{FF2B5EF4-FFF2-40B4-BE49-F238E27FC236}">
                  <a16:creationId xmlns:a16="http://schemas.microsoft.com/office/drawing/2014/main" id="{5F2E1655-7BB7-4804-8846-0F3DFBC39651}"/>
                </a:ext>
              </a:extLst>
            </p:cNvPr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167;p80">
              <a:extLst>
                <a:ext uri="{FF2B5EF4-FFF2-40B4-BE49-F238E27FC236}">
                  <a16:creationId xmlns:a16="http://schemas.microsoft.com/office/drawing/2014/main" id="{6B807DDD-E99B-48DB-981F-24EEDCC56776}"/>
                </a:ext>
              </a:extLst>
            </p:cNvPr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168;p80">
              <a:extLst>
                <a:ext uri="{FF2B5EF4-FFF2-40B4-BE49-F238E27FC236}">
                  <a16:creationId xmlns:a16="http://schemas.microsoft.com/office/drawing/2014/main" id="{B8A54B12-0A5D-4BAF-9E1E-79BCA561FECC}"/>
                </a:ext>
              </a:extLst>
            </p:cNvPr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169;p80">
              <a:extLst>
                <a:ext uri="{FF2B5EF4-FFF2-40B4-BE49-F238E27FC236}">
                  <a16:creationId xmlns:a16="http://schemas.microsoft.com/office/drawing/2014/main" id="{504429EF-8D54-46BA-B01D-8F9CBDDD97F3}"/>
                </a:ext>
              </a:extLst>
            </p:cNvPr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170;p80">
              <a:extLst>
                <a:ext uri="{FF2B5EF4-FFF2-40B4-BE49-F238E27FC236}">
                  <a16:creationId xmlns:a16="http://schemas.microsoft.com/office/drawing/2014/main" id="{25B6B569-80D5-4B8E-969A-F3532F55C46B}"/>
                </a:ext>
              </a:extLst>
            </p:cNvPr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8171;p80">
            <a:extLst>
              <a:ext uri="{FF2B5EF4-FFF2-40B4-BE49-F238E27FC236}">
                <a16:creationId xmlns:a16="http://schemas.microsoft.com/office/drawing/2014/main" id="{805024A9-FEDD-4B76-864F-1E770B47E0A3}"/>
              </a:ext>
            </a:extLst>
          </p:cNvPr>
          <p:cNvGrpSpPr/>
          <p:nvPr/>
        </p:nvGrpSpPr>
        <p:grpSpPr>
          <a:xfrm>
            <a:off x="900312" y="3735196"/>
            <a:ext cx="355258" cy="270410"/>
            <a:chOff x="-47523400" y="3973950"/>
            <a:chExt cx="300100" cy="228425"/>
          </a:xfrm>
        </p:grpSpPr>
        <p:sp>
          <p:nvSpPr>
            <p:cNvPr id="49" name="Google Shape;8172;p80">
              <a:extLst>
                <a:ext uri="{FF2B5EF4-FFF2-40B4-BE49-F238E27FC236}">
                  <a16:creationId xmlns:a16="http://schemas.microsoft.com/office/drawing/2014/main" id="{962FBB3B-D858-4394-AD6B-124F8B760B40}"/>
                </a:ext>
              </a:extLst>
            </p:cNvPr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173;p80">
              <a:extLst>
                <a:ext uri="{FF2B5EF4-FFF2-40B4-BE49-F238E27FC236}">
                  <a16:creationId xmlns:a16="http://schemas.microsoft.com/office/drawing/2014/main" id="{56FA9FF9-73AE-44C0-83B9-6CEFA5376C07}"/>
                </a:ext>
              </a:extLst>
            </p:cNvPr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174;p80">
              <a:extLst>
                <a:ext uri="{FF2B5EF4-FFF2-40B4-BE49-F238E27FC236}">
                  <a16:creationId xmlns:a16="http://schemas.microsoft.com/office/drawing/2014/main" id="{9DCCC2D8-168C-454E-9EEF-04358EC9BD97}"/>
                </a:ext>
              </a:extLst>
            </p:cNvPr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175;p80">
              <a:extLst>
                <a:ext uri="{FF2B5EF4-FFF2-40B4-BE49-F238E27FC236}">
                  <a16:creationId xmlns:a16="http://schemas.microsoft.com/office/drawing/2014/main" id="{B5CFAE9D-7571-4A24-A4D6-6552815845C5}"/>
                </a:ext>
              </a:extLst>
            </p:cNvPr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176;p80">
              <a:extLst>
                <a:ext uri="{FF2B5EF4-FFF2-40B4-BE49-F238E27FC236}">
                  <a16:creationId xmlns:a16="http://schemas.microsoft.com/office/drawing/2014/main" id="{DC99B889-4F9D-4773-BEEB-895BA5AD707A}"/>
                </a:ext>
              </a:extLst>
            </p:cNvPr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8200;p80">
            <a:extLst>
              <a:ext uri="{FF2B5EF4-FFF2-40B4-BE49-F238E27FC236}">
                <a16:creationId xmlns:a16="http://schemas.microsoft.com/office/drawing/2014/main" id="{2BE535BF-259F-4EFB-B229-693B60E0CAF2}"/>
              </a:ext>
            </a:extLst>
          </p:cNvPr>
          <p:cNvGrpSpPr/>
          <p:nvPr/>
        </p:nvGrpSpPr>
        <p:grpSpPr>
          <a:xfrm>
            <a:off x="2586211" y="3689590"/>
            <a:ext cx="355258" cy="357152"/>
            <a:chOff x="-49027775" y="3550975"/>
            <a:chExt cx="300100" cy="301700"/>
          </a:xfrm>
        </p:grpSpPr>
        <p:sp>
          <p:nvSpPr>
            <p:cNvPr id="55" name="Google Shape;8201;p80">
              <a:extLst>
                <a:ext uri="{FF2B5EF4-FFF2-40B4-BE49-F238E27FC236}">
                  <a16:creationId xmlns:a16="http://schemas.microsoft.com/office/drawing/2014/main" id="{3C70D2E6-316F-4F35-9166-D9B7586343A9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202;p80">
              <a:extLst>
                <a:ext uri="{FF2B5EF4-FFF2-40B4-BE49-F238E27FC236}">
                  <a16:creationId xmlns:a16="http://schemas.microsoft.com/office/drawing/2014/main" id="{DDA11EAA-42F8-4D6D-A904-507FB6F28B96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203;p80">
              <a:extLst>
                <a:ext uri="{FF2B5EF4-FFF2-40B4-BE49-F238E27FC236}">
                  <a16:creationId xmlns:a16="http://schemas.microsoft.com/office/drawing/2014/main" id="{97566793-8A6E-4E63-A557-9AD82027AE65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204;p80">
              <a:extLst>
                <a:ext uri="{FF2B5EF4-FFF2-40B4-BE49-F238E27FC236}">
                  <a16:creationId xmlns:a16="http://schemas.microsoft.com/office/drawing/2014/main" id="{78A8426C-D722-4D92-9257-7EC03E2318A4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205;p80">
              <a:extLst>
                <a:ext uri="{FF2B5EF4-FFF2-40B4-BE49-F238E27FC236}">
                  <a16:creationId xmlns:a16="http://schemas.microsoft.com/office/drawing/2014/main" id="{E7FA0D18-825A-4CB4-A439-DF2D734A20B6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206;p80">
              <a:extLst>
                <a:ext uri="{FF2B5EF4-FFF2-40B4-BE49-F238E27FC236}">
                  <a16:creationId xmlns:a16="http://schemas.microsoft.com/office/drawing/2014/main" id="{426CEDF7-AE93-40E8-8AAB-83FF6AE4C41C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207;p80">
              <a:extLst>
                <a:ext uri="{FF2B5EF4-FFF2-40B4-BE49-F238E27FC236}">
                  <a16:creationId xmlns:a16="http://schemas.microsoft.com/office/drawing/2014/main" id="{FA8A1193-3679-4395-BFDB-53824E84C9ED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208;p80">
              <a:extLst>
                <a:ext uri="{FF2B5EF4-FFF2-40B4-BE49-F238E27FC236}">
                  <a16:creationId xmlns:a16="http://schemas.microsoft.com/office/drawing/2014/main" id="{2E3887E2-E7EC-4B9F-8EB6-BE227A4E913F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209;p80">
              <a:extLst>
                <a:ext uri="{FF2B5EF4-FFF2-40B4-BE49-F238E27FC236}">
                  <a16:creationId xmlns:a16="http://schemas.microsoft.com/office/drawing/2014/main" id="{329F7697-B031-4AEF-87EA-C36575473E06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210;p80">
              <a:extLst>
                <a:ext uri="{FF2B5EF4-FFF2-40B4-BE49-F238E27FC236}">
                  <a16:creationId xmlns:a16="http://schemas.microsoft.com/office/drawing/2014/main" id="{6789C685-185C-4822-AC70-2D29ADA47F86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8218;p80">
            <a:extLst>
              <a:ext uri="{FF2B5EF4-FFF2-40B4-BE49-F238E27FC236}">
                <a16:creationId xmlns:a16="http://schemas.microsoft.com/office/drawing/2014/main" id="{0E7EB9A5-CC3F-4770-8985-A51592A35AA5}"/>
              </a:ext>
            </a:extLst>
          </p:cNvPr>
          <p:cNvGrpSpPr/>
          <p:nvPr/>
        </p:nvGrpSpPr>
        <p:grpSpPr>
          <a:xfrm>
            <a:off x="2143651" y="3692401"/>
            <a:ext cx="356176" cy="354341"/>
            <a:chOff x="-47155575" y="3200500"/>
            <a:chExt cx="300875" cy="299325"/>
          </a:xfrm>
        </p:grpSpPr>
        <p:sp>
          <p:nvSpPr>
            <p:cNvPr id="66" name="Google Shape;8219;p80">
              <a:extLst>
                <a:ext uri="{FF2B5EF4-FFF2-40B4-BE49-F238E27FC236}">
                  <a16:creationId xmlns:a16="http://schemas.microsoft.com/office/drawing/2014/main" id="{D766850F-3C34-4E52-8A10-8D30F0D77E30}"/>
                </a:ext>
              </a:extLst>
            </p:cNvPr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220;p80">
              <a:extLst>
                <a:ext uri="{FF2B5EF4-FFF2-40B4-BE49-F238E27FC236}">
                  <a16:creationId xmlns:a16="http://schemas.microsoft.com/office/drawing/2014/main" id="{9A8219E1-94BD-4738-8DD3-33D7E72E38DA}"/>
                </a:ext>
              </a:extLst>
            </p:cNvPr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221;p80">
              <a:extLst>
                <a:ext uri="{FF2B5EF4-FFF2-40B4-BE49-F238E27FC236}">
                  <a16:creationId xmlns:a16="http://schemas.microsoft.com/office/drawing/2014/main" id="{5DC2F752-9377-4BF9-835B-99F47669D5BB}"/>
                </a:ext>
              </a:extLst>
            </p:cNvPr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222;p80">
              <a:extLst>
                <a:ext uri="{FF2B5EF4-FFF2-40B4-BE49-F238E27FC236}">
                  <a16:creationId xmlns:a16="http://schemas.microsoft.com/office/drawing/2014/main" id="{88352708-0A49-4830-BAFA-927BB5B59EBB}"/>
                </a:ext>
              </a:extLst>
            </p:cNvPr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223;p80">
              <a:extLst>
                <a:ext uri="{FF2B5EF4-FFF2-40B4-BE49-F238E27FC236}">
                  <a16:creationId xmlns:a16="http://schemas.microsoft.com/office/drawing/2014/main" id="{C4971D2E-86A5-4B4D-93AA-61C7050EA5DA}"/>
                </a:ext>
              </a:extLst>
            </p:cNvPr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224;p80">
              <a:extLst>
                <a:ext uri="{FF2B5EF4-FFF2-40B4-BE49-F238E27FC236}">
                  <a16:creationId xmlns:a16="http://schemas.microsoft.com/office/drawing/2014/main" id="{8FC1FF9D-61AF-4649-BAC0-0F12CFABE359}"/>
                </a:ext>
              </a:extLst>
            </p:cNvPr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8013;p80">
            <a:extLst>
              <a:ext uri="{FF2B5EF4-FFF2-40B4-BE49-F238E27FC236}">
                <a16:creationId xmlns:a16="http://schemas.microsoft.com/office/drawing/2014/main" id="{1A19BB3B-D64A-421D-A0F9-D5A288212F4D}"/>
              </a:ext>
            </a:extLst>
          </p:cNvPr>
          <p:cNvGrpSpPr/>
          <p:nvPr/>
        </p:nvGrpSpPr>
        <p:grpSpPr>
          <a:xfrm>
            <a:off x="3856998" y="3702596"/>
            <a:ext cx="298377" cy="354519"/>
            <a:chOff x="-48233050" y="3569725"/>
            <a:chExt cx="252050" cy="299475"/>
          </a:xfrm>
        </p:grpSpPr>
        <p:sp>
          <p:nvSpPr>
            <p:cNvPr id="73" name="Google Shape;8014;p80">
              <a:extLst>
                <a:ext uri="{FF2B5EF4-FFF2-40B4-BE49-F238E27FC236}">
                  <a16:creationId xmlns:a16="http://schemas.microsoft.com/office/drawing/2014/main" id="{79620602-2C29-424D-9817-704BC9C2CB3A}"/>
                </a:ext>
              </a:extLst>
            </p:cNvPr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015;p80">
              <a:extLst>
                <a:ext uri="{FF2B5EF4-FFF2-40B4-BE49-F238E27FC236}">
                  <a16:creationId xmlns:a16="http://schemas.microsoft.com/office/drawing/2014/main" id="{A9280F5E-EDE3-4ECA-9519-E20B33B55CD7}"/>
                </a:ext>
              </a:extLst>
            </p:cNvPr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016;p80">
              <a:extLst>
                <a:ext uri="{FF2B5EF4-FFF2-40B4-BE49-F238E27FC236}">
                  <a16:creationId xmlns:a16="http://schemas.microsoft.com/office/drawing/2014/main" id="{59DDB9C3-7A33-43DE-A7F1-1E6634D1A8F6}"/>
                </a:ext>
              </a:extLst>
            </p:cNvPr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8237;p80">
            <a:extLst>
              <a:ext uri="{FF2B5EF4-FFF2-40B4-BE49-F238E27FC236}">
                <a16:creationId xmlns:a16="http://schemas.microsoft.com/office/drawing/2014/main" id="{105F4CDF-1FE8-4723-AC08-3212AD06C0E1}"/>
              </a:ext>
            </a:extLst>
          </p:cNvPr>
          <p:cNvGrpSpPr/>
          <p:nvPr/>
        </p:nvGrpSpPr>
        <p:grpSpPr>
          <a:xfrm>
            <a:off x="3437119" y="3687450"/>
            <a:ext cx="312375" cy="354341"/>
            <a:chOff x="-45286550" y="3200500"/>
            <a:chExt cx="263875" cy="299325"/>
          </a:xfrm>
        </p:grpSpPr>
        <p:sp>
          <p:nvSpPr>
            <p:cNvPr id="77" name="Google Shape;8238;p80">
              <a:extLst>
                <a:ext uri="{FF2B5EF4-FFF2-40B4-BE49-F238E27FC236}">
                  <a16:creationId xmlns:a16="http://schemas.microsoft.com/office/drawing/2014/main" id="{FD059FCE-F38F-4886-B1F2-6643063CD0EE}"/>
                </a:ext>
              </a:extLst>
            </p:cNvPr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239;p80">
              <a:extLst>
                <a:ext uri="{FF2B5EF4-FFF2-40B4-BE49-F238E27FC236}">
                  <a16:creationId xmlns:a16="http://schemas.microsoft.com/office/drawing/2014/main" id="{BC9AC271-A374-4DC7-97B3-8788A3BBB07A}"/>
                </a:ext>
              </a:extLst>
            </p:cNvPr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240;p80">
              <a:extLst>
                <a:ext uri="{FF2B5EF4-FFF2-40B4-BE49-F238E27FC236}">
                  <a16:creationId xmlns:a16="http://schemas.microsoft.com/office/drawing/2014/main" id="{D9F59048-168B-413D-8F21-FE5730003699}"/>
                </a:ext>
              </a:extLst>
            </p:cNvPr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" name="Google Shape;594;p37"/>
          <p:cNvPicPr preferRelativeResize="0"/>
          <p:nvPr/>
        </p:nvPicPr>
        <p:blipFill>
          <a:blip r:embed="rId3"/>
          <a:srcRect l="19103" r="19103"/>
          <a:stretch/>
        </p:blipFill>
        <p:spPr>
          <a:xfrm>
            <a:off x="-1" y="0"/>
            <a:ext cx="574672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37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CENTER</a:t>
            </a:r>
            <a:endParaRPr/>
          </a:p>
        </p:txBody>
      </p:sp>
      <p:sp>
        <p:nvSpPr>
          <p:cNvPr id="596" name="Google Shape;596;p37"/>
          <p:cNvSpPr txBox="1">
            <a:spLocks noGrp="1"/>
          </p:cNvSpPr>
          <p:nvPr>
            <p:ph type="title" idx="2"/>
          </p:nvPr>
        </p:nvSpPr>
        <p:spPr>
          <a:xfrm flipH="1">
            <a:off x="3017750" y="957750"/>
            <a:ext cx="970200" cy="842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03</a:t>
            </a:r>
          </a:p>
        </p:txBody>
      </p:sp>
      <p:sp>
        <p:nvSpPr>
          <p:cNvPr id="598" name="Google Shape;598;p37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10</a:t>
            </a:fld>
            <a:endParaRPr dirty="0">
              <a:solidFill>
                <a:schemeClr val="dk1"/>
              </a:solidFill>
            </a:endParaRPr>
          </a:p>
        </p:txBody>
      </p:sp>
      <p:sp>
        <p:nvSpPr>
          <p:cNvPr id="599" name="Google Shape;599;p37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OUR </a:t>
            </a:r>
            <a:endParaRPr/>
          </a:p>
        </p:txBody>
      </p:sp>
      <p:sp>
        <p:nvSpPr>
          <p:cNvPr id="600" name="Google Shape;600;p37"/>
          <p:cNvSpPr txBox="1">
            <a:spLocks noGrp="1"/>
          </p:cNvSpPr>
          <p:nvPr>
            <p:ph type="ctrTitle" idx="4294967295"/>
          </p:nvPr>
        </p:nvSpPr>
        <p:spPr>
          <a:xfrm>
            <a:off x="8027894" y="4090475"/>
            <a:ext cx="1113556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latin typeface="Inconsolata"/>
                <a:ea typeface="Inconsolata"/>
                <a:cs typeface="Inconsolata"/>
                <a:sym typeface="Inconsolata"/>
              </a:rPr>
              <a:t>// Group 4</a:t>
            </a:r>
            <a:endParaRPr sz="1400" b="1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602" name="Google Shape;602;p37"/>
          <p:cNvGrpSpPr/>
          <p:nvPr/>
        </p:nvGrpSpPr>
        <p:grpSpPr>
          <a:xfrm>
            <a:off x="6" y="3444650"/>
            <a:ext cx="3397270" cy="1698856"/>
            <a:chOff x="6" y="3444650"/>
            <a:chExt cx="3397270" cy="1698856"/>
          </a:xfrm>
        </p:grpSpPr>
        <p:sp>
          <p:nvSpPr>
            <p:cNvPr id="603" name="Google Shape;603;p37"/>
            <p:cNvSpPr/>
            <p:nvPr/>
          </p:nvSpPr>
          <p:spPr>
            <a:xfrm rot="-5400000">
              <a:off x="1295636" y="3933595"/>
              <a:ext cx="806607" cy="1613215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7"/>
            <p:cNvSpPr/>
            <p:nvPr/>
          </p:nvSpPr>
          <p:spPr>
            <a:xfrm rot="-5400000">
              <a:off x="1258487" y="3822167"/>
              <a:ext cx="880892" cy="1761785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7"/>
            <p:cNvSpPr/>
            <p:nvPr/>
          </p:nvSpPr>
          <p:spPr>
            <a:xfrm rot="-5400000">
              <a:off x="1221338" y="3710739"/>
              <a:ext cx="955178" cy="1910355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7"/>
            <p:cNvSpPr/>
            <p:nvPr/>
          </p:nvSpPr>
          <p:spPr>
            <a:xfrm rot="-5400000">
              <a:off x="1183968" y="3599091"/>
              <a:ext cx="1029905" cy="205892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7"/>
            <p:cNvSpPr/>
            <p:nvPr/>
          </p:nvSpPr>
          <p:spPr>
            <a:xfrm rot="-5400000">
              <a:off x="1146608" y="3487471"/>
              <a:ext cx="1104171" cy="2207900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7"/>
            <p:cNvSpPr/>
            <p:nvPr/>
          </p:nvSpPr>
          <p:spPr>
            <a:xfrm rot="-5400000">
              <a:off x="1109458" y="3376043"/>
              <a:ext cx="1178456" cy="2356470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7"/>
            <p:cNvSpPr/>
            <p:nvPr/>
          </p:nvSpPr>
          <p:spPr>
            <a:xfrm rot="-5400000">
              <a:off x="1072309" y="3264615"/>
              <a:ext cx="1252741" cy="2505040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 rot="-5400000">
              <a:off x="1035381" y="3152966"/>
              <a:ext cx="1327026" cy="265405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 rot="-5400000">
              <a:off x="998232" y="3041558"/>
              <a:ext cx="1401312" cy="2802585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 rot="-5400000">
              <a:off x="960872" y="2929919"/>
              <a:ext cx="1476019" cy="2951155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 rot="-5400000">
              <a:off x="922627" y="2815647"/>
              <a:ext cx="1552053" cy="310366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7"/>
            <p:cNvSpPr/>
            <p:nvPr/>
          </p:nvSpPr>
          <p:spPr>
            <a:xfrm rot="-5400000">
              <a:off x="886353" y="2706842"/>
              <a:ext cx="1624590" cy="324873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7"/>
            <p:cNvSpPr/>
            <p:nvPr/>
          </p:nvSpPr>
          <p:spPr>
            <a:xfrm rot="-5400000">
              <a:off x="849213" y="2595443"/>
              <a:ext cx="1698856" cy="3397270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" name="Google Shape;616;p37"/>
          <p:cNvSpPr txBox="1">
            <a:spLocks noGrp="1"/>
          </p:cNvSpPr>
          <p:nvPr>
            <p:ph type="title"/>
          </p:nvPr>
        </p:nvSpPr>
        <p:spPr>
          <a:xfrm flipH="1">
            <a:off x="4128724" y="1797518"/>
            <a:ext cx="4215175" cy="723245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r>
              <a:rPr lang="en-GB" dirty="0"/>
              <a:t>Uses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2497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51"/>
          <p:cNvSpPr txBox="1">
            <a:spLocks noGrp="1"/>
          </p:cNvSpPr>
          <p:nvPr>
            <p:ph type="title" idx="2"/>
          </p:nvPr>
        </p:nvSpPr>
        <p:spPr>
          <a:xfrm>
            <a:off x="3648152" y="2161337"/>
            <a:ext cx="2010689" cy="830633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Desktop Environment</a:t>
            </a:r>
            <a:endParaRPr dirty="0"/>
          </a:p>
        </p:txBody>
      </p:sp>
      <p:sp>
        <p:nvSpPr>
          <p:cNvPr id="947" name="Google Shape;947;p51"/>
          <p:cNvSpPr txBox="1">
            <a:spLocks noGrp="1"/>
          </p:cNvSpPr>
          <p:nvPr>
            <p:ph type="subTitle" idx="3"/>
          </p:nvPr>
        </p:nvSpPr>
        <p:spPr>
          <a:xfrm>
            <a:off x="3510301" y="3211892"/>
            <a:ext cx="2504994" cy="902694"/>
          </a:xfrm>
          <a:prstGeom prst="rect">
            <a:avLst/>
          </a:prstGeom>
        </p:spPr>
        <p:txBody>
          <a:bodyPr spcFirstLastPara="1" wrap="square" lIns="180000" tIns="0" rIns="18000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GNOME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KDE Plasma 5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Xfce</a:t>
            </a:r>
            <a:endParaRPr dirty="0"/>
          </a:p>
        </p:txBody>
      </p:sp>
      <p:sp>
        <p:nvSpPr>
          <p:cNvPr id="948" name="Google Shape;948;p51"/>
          <p:cNvSpPr txBox="1">
            <a:spLocks noGrp="1"/>
          </p:cNvSpPr>
          <p:nvPr>
            <p:ph type="subTitle" idx="5"/>
          </p:nvPr>
        </p:nvSpPr>
        <p:spPr>
          <a:xfrm>
            <a:off x="719999" y="3215852"/>
            <a:ext cx="2345930" cy="902693"/>
          </a:xfrm>
          <a:prstGeom prst="rect">
            <a:avLst/>
          </a:prstGeom>
        </p:spPr>
        <p:txBody>
          <a:bodyPr spcFirstLastPara="1" wrap="square" lIns="90000" tIns="0" rIns="900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Command-Line Interface (CLI)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Graphical User Interface (GUI)</a:t>
            </a:r>
            <a:endParaRPr dirty="0"/>
          </a:p>
        </p:txBody>
      </p:sp>
      <p:sp>
        <p:nvSpPr>
          <p:cNvPr id="949" name="Google Shape;949;p51"/>
          <p:cNvSpPr txBox="1">
            <a:spLocks noGrp="1"/>
          </p:cNvSpPr>
          <p:nvPr>
            <p:ph type="title" idx="6"/>
          </p:nvPr>
        </p:nvSpPr>
        <p:spPr>
          <a:xfrm>
            <a:off x="720000" y="563775"/>
            <a:ext cx="37809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INNOVATIONS</a:t>
            </a:r>
            <a:endParaRPr/>
          </a:p>
        </p:txBody>
      </p:sp>
      <p:sp>
        <p:nvSpPr>
          <p:cNvPr id="950" name="Google Shape;950;p51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  <p:sp>
        <p:nvSpPr>
          <p:cNvPr id="962" name="Google Shape;962;p51"/>
          <p:cNvSpPr txBox="1">
            <a:spLocks noGrp="1"/>
          </p:cNvSpPr>
          <p:nvPr>
            <p:ph type="title" idx="4294967295"/>
          </p:nvPr>
        </p:nvSpPr>
        <p:spPr>
          <a:xfrm>
            <a:off x="720000" y="563775"/>
            <a:ext cx="4221794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Desktop/Laptop</a:t>
            </a:r>
            <a:endParaRPr dirty="0"/>
          </a:p>
        </p:txBody>
      </p:sp>
      <p:sp>
        <p:nvSpPr>
          <p:cNvPr id="963" name="Google Shape;963;p51"/>
          <p:cNvSpPr txBox="1">
            <a:spLocks noGrp="1"/>
          </p:cNvSpPr>
          <p:nvPr>
            <p:ph type="subTitle" idx="1"/>
          </p:nvPr>
        </p:nvSpPr>
        <p:spPr>
          <a:xfrm>
            <a:off x="6241064" y="3211892"/>
            <a:ext cx="2322052" cy="902694"/>
          </a:xfrm>
          <a:prstGeom prst="rect">
            <a:avLst/>
          </a:prstGeom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Mutter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KWin</a:t>
            </a:r>
            <a:endParaRPr lang="en-US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Xfwm</a:t>
            </a:r>
            <a:endParaRPr dirty="0"/>
          </a:p>
        </p:txBody>
      </p:sp>
      <p:sp>
        <p:nvSpPr>
          <p:cNvPr id="964" name="Google Shape;964;p51"/>
          <p:cNvSpPr txBox="1">
            <a:spLocks noGrp="1"/>
          </p:cNvSpPr>
          <p:nvPr>
            <p:ph type="title"/>
          </p:nvPr>
        </p:nvSpPr>
        <p:spPr>
          <a:xfrm>
            <a:off x="6658990" y="2156433"/>
            <a:ext cx="1486200" cy="830633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Window Manager</a:t>
            </a:r>
          </a:p>
        </p:txBody>
      </p:sp>
      <p:sp>
        <p:nvSpPr>
          <p:cNvPr id="965" name="Google Shape;965;p51"/>
          <p:cNvSpPr/>
          <p:nvPr/>
        </p:nvSpPr>
        <p:spPr>
          <a:xfrm rot="-5400000">
            <a:off x="8140300" y="787087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51"/>
          <p:cNvSpPr txBox="1">
            <a:spLocks noGrp="1"/>
          </p:cNvSpPr>
          <p:nvPr>
            <p:ph type="title" idx="4"/>
          </p:nvPr>
        </p:nvSpPr>
        <p:spPr>
          <a:xfrm>
            <a:off x="1137923" y="2160392"/>
            <a:ext cx="1510080" cy="830633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User Interface</a:t>
            </a:r>
            <a:endParaRPr dirty="0"/>
          </a:p>
        </p:txBody>
      </p:sp>
      <p:grpSp>
        <p:nvGrpSpPr>
          <p:cNvPr id="12" name="Google Shape;8171;p80">
            <a:extLst>
              <a:ext uri="{FF2B5EF4-FFF2-40B4-BE49-F238E27FC236}">
                <a16:creationId xmlns:a16="http://schemas.microsoft.com/office/drawing/2014/main" id="{E0DE6343-F779-4CF0-865A-597DE373A42B}"/>
              </a:ext>
            </a:extLst>
          </p:cNvPr>
          <p:cNvGrpSpPr/>
          <p:nvPr/>
        </p:nvGrpSpPr>
        <p:grpSpPr>
          <a:xfrm>
            <a:off x="7224461" y="1705286"/>
            <a:ext cx="355258" cy="270410"/>
            <a:chOff x="-47523400" y="3973950"/>
            <a:chExt cx="300100" cy="228425"/>
          </a:xfrm>
        </p:grpSpPr>
        <p:sp>
          <p:nvSpPr>
            <p:cNvPr id="13" name="Google Shape;8172;p80">
              <a:extLst>
                <a:ext uri="{FF2B5EF4-FFF2-40B4-BE49-F238E27FC236}">
                  <a16:creationId xmlns:a16="http://schemas.microsoft.com/office/drawing/2014/main" id="{4DA5DB7E-AA69-473B-B7D9-A502CB5A66C5}"/>
                </a:ext>
              </a:extLst>
            </p:cNvPr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173;p80">
              <a:extLst>
                <a:ext uri="{FF2B5EF4-FFF2-40B4-BE49-F238E27FC236}">
                  <a16:creationId xmlns:a16="http://schemas.microsoft.com/office/drawing/2014/main" id="{B83603A1-B93B-464C-A710-6A16B4DE4576}"/>
                </a:ext>
              </a:extLst>
            </p:cNvPr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174;p80">
              <a:extLst>
                <a:ext uri="{FF2B5EF4-FFF2-40B4-BE49-F238E27FC236}">
                  <a16:creationId xmlns:a16="http://schemas.microsoft.com/office/drawing/2014/main" id="{5DA8ACA0-0557-4CFA-8577-3E2494F763B2}"/>
                </a:ext>
              </a:extLst>
            </p:cNvPr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175;p80">
              <a:extLst>
                <a:ext uri="{FF2B5EF4-FFF2-40B4-BE49-F238E27FC236}">
                  <a16:creationId xmlns:a16="http://schemas.microsoft.com/office/drawing/2014/main" id="{6D7DB174-A1B1-4148-B37B-377D608CBC43}"/>
                </a:ext>
              </a:extLst>
            </p:cNvPr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176;p80">
              <a:extLst>
                <a:ext uri="{FF2B5EF4-FFF2-40B4-BE49-F238E27FC236}">
                  <a16:creationId xmlns:a16="http://schemas.microsoft.com/office/drawing/2014/main" id="{17402224-9ADB-4B58-85CF-65312971884A}"/>
                </a:ext>
              </a:extLst>
            </p:cNvPr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8181;p80">
            <a:extLst>
              <a:ext uri="{FF2B5EF4-FFF2-40B4-BE49-F238E27FC236}">
                <a16:creationId xmlns:a16="http://schemas.microsoft.com/office/drawing/2014/main" id="{99E5A314-4423-455F-9139-ADDBC27451E7}"/>
              </a:ext>
            </a:extLst>
          </p:cNvPr>
          <p:cNvGrpSpPr/>
          <p:nvPr/>
        </p:nvGrpSpPr>
        <p:grpSpPr>
          <a:xfrm>
            <a:off x="1714860" y="1621325"/>
            <a:ext cx="356205" cy="314240"/>
            <a:chOff x="-45674075" y="3586425"/>
            <a:chExt cx="300900" cy="265450"/>
          </a:xfrm>
        </p:grpSpPr>
        <p:sp>
          <p:nvSpPr>
            <p:cNvPr id="19" name="Google Shape;8182;p80">
              <a:extLst>
                <a:ext uri="{FF2B5EF4-FFF2-40B4-BE49-F238E27FC236}">
                  <a16:creationId xmlns:a16="http://schemas.microsoft.com/office/drawing/2014/main" id="{D77B018D-F994-4291-96EE-3A507251B95F}"/>
                </a:ext>
              </a:extLst>
            </p:cNvPr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183;p80">
              <a:extLst>
                <a:ext uri="{FF2B5EF4-FFF2-40B4-BE49-F238E27FC236}">
                  <a16:creationId xmlns:a16="http://schemas.microsoft.com/office/drawing/2014/main" id="{5DDD3538-E142-499E-89A2-1987A91706C1}"/>
                </a:ext>
              </a:extLst>
            </p:cNvPr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6249;p76">
            <a:extLst>
              <a:ext uri="{FF2B5EF4-FFF2-40B4-BE49-F238E27FC236}">
                <a16:creationId xmlns:a16="http://schemas.microsoft.com/office/drawing/2014/main" id="{E7D06607-6685-4FA5-90E2-D7EE8392EFA5}"/>
              </a:ext>
            </a:extLst>
          </p:cNvPr>
          <p:cNvGrpSpPr/>
          <p:nvPr/>
        </p:nvGrpSpPr>
        <p:grpSpPr>
          <a:xfrm>
            <a:off x="4483869" y="1672103"/>
            <a:ext cx="339253" cy="318042"/>
            <a:chOff x="5049725" y="2635825"/>
            <a:chExt cx="481825" cy="451700"/>
          </a:xfrm>
        </p:grpSpPr>
        <p:sp>
          <p:nvSpPr>
            <p:cNvPr id="22" name="Google Shape;6250;p76">
              <a:extLst>
                <a:ext uri="{FF2B5EF4-FFF2-40B4-BE49-F238E27FC236}">
                  <a16:creationId xmlns:a16="http://schemas.microsoft.com/office/drawing/2014/main" id="{E6B03954-E02F-4004-9EAD-AE91A95A3458}"/>
                </a:ext>
              </a:extLst>
            </p:cNvPr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" name="Google Shape;6251;p76">
              <a:extLst>
                <a:ext uri="{FF2B5EF4-FFF2-40B4-BE49-F238E27FC236}">
                  <a16:creationId xmlns:a16="http://schemas.microsoft.com/office/drawing/2014/main" id="{64EAA6B3-4D5F-4D69-8CC2-7E7F84959B21}"/>
                </a:ext>
              </a:extLst>
            </p:cNvPr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" name="Google Shape;6252;p76">
              <a:extLst>
                <a:ext uri="{FF2B5EF4-FFF2-40B4-BE49-F238E27FC236}">
                  <a16:creationId xmlns:a16="http://schemas.microsoft.com/office/drawing/2014/main" id="{6562497C-B977-47F2-AFFB-DEE1BA42D08A}"/>
                </a:ext>
              </a:extLst>
            </p:cNvPr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8301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6E91F2-3ED9-4309-84AC-36C63D3864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81A8A0E9-83DC-42B1-BA57-72B27DD55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580884" y="326747"/>
            <a:ext cx="7982232" cy="449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580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54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F5772F-C098-4F20-B582-89A4AA3AF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884" y="326747"/>
            <a:ext cx="7982232" cy="4490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025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54"/>
          <p:cNvSpPr txBox="1">
            <a:spLocks noGrp="1"/>
          </p:cNvSpPr>
          <p:nvPr>
            <p:ph type="title"/>
          </p:nvPr>
        </p:nvSpPr>
        <p:spPr>
          <a:xfrm>
            <a:off x="720000" y="1579215"/>
            <a:ext cx="1397911" cy="446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Netbook</a:t>
            </a:r>
            <a:endParaRPr dirty="0"/>
          </a:p>
        </p:txBody>
      </p:sp>
      <p:sp>
        <p:nvSpPr>
          <p:cNvPr id="1011" name="Google Shape;1011;p54"/>
          <p:cNvSpPr txBox="1">
            <a:spLocks noGrp="1"/>
          </p:cNvSpPr>
          <p:nvPr>
            <p:ph type="title" idx="5"/>
          </p:nvPr>
        </p:nvSpPr>
        <p:spPr>
          <a:xfrm>
            <a:off x="720000" y="2671486"/>
            <a:ext cx="2271971" cy="446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Smart Devices</a:t>
            </a:r>
            <a:endParaRPr dirty="0"/>
          </a:p>
        </p:txBody>
      </p:sp>
      <p:sp>
        <p:nvSpPr>
          <p:cNvPr id="1016" name="Google Shape;1016;p54"/>
          <p:cNvSpPr txBox="1">
            <a:spLocks noGrp="1"/>
          </p:cNvSpPr>
          <p:nvPr>
            <p:ph type="title" idx="13"/>
          </p:nvPr>
        </p:nvSpPr>
        <p:spPr>
          <a:xfrm>
            <a:off x="720000" y="3763604"/>
            <a:ext cx="2894251" cy="446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Specialized Uses</a:t>
            </a:r>
          </a:p>
        </p:txBody>
      </p:sp>
      <p:sp>
        <p:nvSpPr>
          <p:cNvPr id="1018" name="Google Shape;1018;p54"/>
          <p:cNvSpPr txBox="1">
            <a:spLocks noGrp="1"/>
          </p:cNvSpPr>
          <p:nvPr>
            <p:ph type="title" idx="15"/>
          </p:nvPr>
        </p:nvSpPr>
        <p:spPr>
          <a:xfrm>
            <a:off x="720000" y="563775"/>
            <a:ext cx="3125859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Other Uses </a:t>
            </a:r>
            <a:endParaRPr dirty="0"/>
          </a:p>
        </p:txBody>
      </p:sp>
      <p:sp>
        <p:nvSpPr>
          <p:cNvPr id="1019" name="Google Shape;1019;p54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  <p:sp>
        <p:nvSpPr>
          <p:cNvPr id="16" name="Google Shape;1018;p54">
            <a:extLst>
              <a:ext uri="{FF2B5EF4-FFF2-40B4-BE49-F238E27FC236}">
                <a16:creationId xmlns:a16="http://schemas.microsoft.com/office/drawing/2014/main" id="{8695C8EF-6DAB-430E-AF19-B7DB48B5BEA8}"/>
              </a:ext>
            </a:extLst>
          </p:cNvPr>
          <p:cNvSpPr txBox="1">
            <a:spLocks/>
          </p:cNvSpPr>
          <p:nvPr/>
        </p:nvSpPr>
        <p:spPr>
          <a:xfrm>
            <a:off x="720001" y="2125504"/>
            <a:ext cx="5304282" cy="446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0000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/>
              <a:t>Server, Mainframe, </a:t>
            </a:r>
            <a:r>
              <a:rPr lang="en-GB" sz="1700" dirty="0" err="1"/>
              <a:t>SuperComputer</a:t>
            </a:r>
            <a:endParaRPr lang="en-GB" sz="1700" dirty="0"/>
          </a:p>
        </p:txBody>
      </p:sp>
      <p:sp>
        <p:nvSpPr>
          <p:cNvPr id="33" name="Google Shape;1018;p54">
            <a:extLst>
              <a:ext uri="{FF2B5EF4-FFF2-40B4-BE49-F238E27FC236}">
                <a16:creationId xmlns:a16="http://schemas.microsoft.com/office/drawing/2014/main" id="{325C0792-7CA4-4EFC-B69C-E6602958EF1B}"/>
              </a:ext>
            </a:extLst>
          </p:cNvPr>
          <p:cNvSpPr txBox="1">
            <a:spLocks/>
          </p:cNvSpPr>
          <p:nvPr/>
        </p:nvSpPr>
        <p:spPr>
          <a:xfrm>
            <a:off x="720000" y="3217622"/>
            <a:ext cx="2964494" cy="446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0000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/>
              <a:t>Embedded Devices</a:t>
            </a:r>
          </a:p>
        </p:txBody>
      </p:sp>
    </p:spTree>
    <p:extLst>
      <p:ext uri="{BB962C8B-B14F-4D97-AF65-F5344CB8AC3E}">
        <p14:creationId xmlns:p14="http://schemas.microsoft.com/office/powerpoint/2010/main" val="473938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" name="Google Shape;594;p37"/>
          <p:cNvPicPr preferRelativeResize="0"/>
          <p:nvPr/>
        </p:nvPicPr>
        <p:blipFill>
          <a:blip r:embed="rId3"/>
          <a:srcRect t="26" b="26"/>
          <a:stretch/>
        </p:blipFill>
        <p:spPr>
          <a:xfrm>
            <a:off x="0" y="0"/>
            <a:ext cx="50794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37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CENTER</a:t>
            </a:r>
            <a:endParaRPr/>
          </a:p>
        </p:txBody>
      </p:sp>
      <p:sp>
        <p:nvSpPr>
          <p:cNvPr id="596" name="Google Shape;596;p37"/>
          <p:cNvSpPr txBox="1">
            <a:spLocks noGrp="1"/>
          </p:cNvSpPr>
          <p:nvPr>
            <p:ph type="title" idx="2"/>
          </p:nvPr>
        </p:nvSpPr>
        <p:spPr>
          <a:xfrm flipH="1">
            <a:off x="3017750" y="957750"/>
            <a:ext cx="970200" cy="842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5401AC"/>
                </a:solidFill>
              </a:rPr>
              <a:t>04</a:t>
            </a:r>
          </a:p>
        </p:txBody>
      </p:sp>
      <p:sp>
        <p:nvSpPr>
          <p:cNvPr id="598" name="Google Shape;598;p37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15</a:t>
            </a:fld>
            <a:endParaRPr dirty="0">
              <a:solidFill>
                <a:schemeClr val="dk1"/>
              </a:solidFill>
            </a:endParaRPr>
          </a:p>
        </p:txBody>
      </p:sp>
      <p:sp>
        <p:nvSpPr>
          <p:cNvPr id="599" name="Google Shape;599;p37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OUR </a:t>
            </a:r>
            <a:endParaRPr/>
          </a:p>
        </p:txBody>
      </p:sp>
      <p:sp>
        <p:nvSpPr>
          <p:cNvPr id="600" name="Google Shape;600;p37"/>
          <p:cNvSpPr txBox="1">
            <a:spLocks noGrp="1"/>
          </p:cNvSpPr>
          <p:nvPr>
            <p:ph type="ctrTitle" idx="4294967295"/>
          </p:nvPr>
        </p:nvSpPr>
        <p:spPr>
          <a:xfrm>
            <a:off x="8027894" y="4090475"/>
            <a:ext cx="1113556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latin typeface="Inconsolata"/>
                <a:ea typeface="Inconsolata"/>
                <a:cs typeface="Inconsolata"/>
                <a:sym typeface="Inconsolata"/>
              </a:rPr>
              <a:t>// Group 4</a:t>
            </a:r>
            <a:endParaRPr sz="1400" b="1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602" name="Google Shape;602;p37"/>
          <p:cNvGrpSpPr/>
          <p:nvPr/>
        </p:nvGrpSpPr>
        <p:grpSpPr>
          <a:xfrm>
            <a:off x="6" y="3444650"/>
            <a:ext cx="3397270" cy="1698856"/>
            <a:chOff x="6" y="3444650"/>
            <a:chExt cx="3397270" cy="1698856"/>
          </a:xfrm>
        </p:grpSpPr>
        <p:sp>
          <p:nvSpPr>
            <p:cNvPr id="603" name="Google Shape;603;p37"/>
            <p:cNvSpPr/>
            <p:nvPr/>
          </p:nvSpPr>
          <p:spPr>
            <a:xfrm rot="-5400000">
              <a:off x="1295636" y="3933595"/>
              <a:ext cx="806607" cy="1613215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7"/>
            <p:cNvSpPr/>
            <p:nvPr/>
          </p:nvSpPr>
          <p:spPr>
            <a:xfrm rot="-5400000">
              <a:off x="1258487" y="3822167"/>
              <a:ext cx="880892" cy="1761785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7"/>
            <p:cNvSpPr/>
            <p:nvPr/>
          </p:nvSpPr>
          <p:spPr>
            <a:xfrm rot="-5400000">
              <a:off x="1221338" y="3710739"/>
              <a:ext cx="955178" cy="1910355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7"/>
            <p:cNvSpPr/>
            <p:nvPr/>
          </p:nvSpPr>
          <p:spPr>
            <a:xfrm rot="-5400000">
              <a:off x="1183968" y="3599091"/>
              <a:ext cx="1029905" cy="205892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7"/>
            <p:cNvSpPr/>
            <p:nvPr/>
          </p:nvSpPr>
          <p:spPr>
            <a:xfrm rot="-5400000">
              <a:off x="1146608" y="3487471"/>
              <a:ext cx="1104171" cy="2207900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7"/>
            <p:cNvSpPr/>
            <p:nvPr/>
          </p:nvSpPr>
          <p:spPr>
            <a:xfrm rot="-5400000">
              <a:off x="1109458" y="3376043"/>
              <a:ext cx="1178456" cy="2356470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7"/>
            <p:cNvSpPr/>
            <p:nvPr/>
          </p:nvSpPr>
          <p:spPr>
            <a:xfrm rot="-5400000">
              <a:off x="1072309" y="3264615"/>
              <a:ext cx="1252741" cy="2505040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 rot="-5400000">
              <a:off x="1035381" y="3152966"/>
              <a:ext cx="1327026" cy="265405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 rot="-5400000">
              <a:off x="998232" y="3041558"/>
              <a:ext cx="1401312" cy="2802585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 rot="-5400000">
              <a:off x="960872" y="2929919"/>
              <a:ext cx="1476019" cy="2951155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 rot="-5400000">
              <a:off x="922627" y="2815647"/>
              <a:ext cx="1552053" cy="310366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7"/>
            <p:cNvSpPr/>
            <p:nvPr/>
          </p:nvSpPr>
          <p:spPr>
            <a:xfrm rot="-5400000">
              <a:off x="886353" y="2706842"/>
              <a:ext cx="1624590" cy="324873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7"/>
            <p:cNvSpPr/>
            <p:nvPr/>
          </p:nvSpPr>
          <p:spPr>
            <a:xfrm rot="-5400000">
              <a:off x="849213" y="2595443"/>
              <a:ext cx="1698856" cy="3397270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" name="Google Shape;616;p37"/>
          <p:cNvSpPr txBox="1">
            <a:spLocks noGrp="1"/>
          </p:cNvSpPr>
          <p:nvPr>
            <p:ph type="title"/>
          </p:nvPr>
        </p:nvSpPr>
        <p:spPr>
          <a:xfrm flipH="1">
            <a:off x="4128724" y="1228132"/>
            <a:ext cx="4215175" cy="1292631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chemeClr val="lt1"/>
                </a:solidFill>
              </a:rPr>
              <a:t>Market share and uptake</a:t>
            </a:r>
          </a:p>
        </p:txBody>
      </p:sp>
    </p:spTree>
    <p:extLst>
      <p:ext uri="{BB962C8B-B14F-4D97-AF65-F5344CB8AC3E}">
        <p14:creationId xmlns:p14="http://schemas.microsoft.com/office/powerpoint/2010/main" val="4951272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42"/>
          <p:cNvSpPr txBox="1">
            <a:spLocks noGrp="1"/>
          </p:cNvSpPr>
          <p:nvPr>
            <p:ph type="title"/>
          </p:nvPr>
        </p:nvSpPr>
        <p:spPr>
          <a:xfrm>
            <a:off x="720000" y="563950"/>
            <a:ext cx="6109200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Market share and uptake</a:t>
            </a:r>
            <a:br>
              <a:rPr lang="en-GB" dirty="0"/>
            </a:br>
            <a:endParaRPr lang="en-GB" dirty="0"/>
          </a:p>
        </p:txBody>
      </p:sp>
      <p:sp>
        <p:nvSpPr>
          <p:cNvPr id="664" name="Google Shape;664;p42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16</a:t>
            </a:fld>
            <a:endParaRPr/>
          </a:p>
        </p:txBody>
      </p:sp>
      <p:pic>
        <p:nvPicPr>
          <p:cNvPr id="665" name="Google Shape;665;p42">
            <a:hlinkClick r:id="rId3"/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720006" y="1330675"/>
            <a:ext cx="4443113" cy="2747325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42"/>
          <p:cNvSpPr txBox="1"/>
          <p:nvPr/>
        </p:nvSpPr>
        <p:spPr>
          <a:xfrm>
            <a:off x="5765625" y="1665800"/>
            <a:ext cx="2658300" cy="495300"/>
          </a:xfrm>
          <a:prstGeom prst="rect">
            <a:avLst/>
          </a:prstGeom>
          <a:solidFill>
            <a:srgbClr val="5401AC"/>
          </a:solidFill>
          <a:ln w="38100" cap="flat" cmpd="sng">
            <a:solidFill>
              <a:srgbClr val="C2EA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rPr>
              <a:t>Linux </a:t>
            </a:r>
            <a:endParaRPr sz="1700" dirty="0">
              <a:solidFill>
                <a:srgbClr val="FFFFF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68" name="Google Shape;668;p42"/>
          <p:cNvSpPr txBox="1"/>
          <p:nvPr/>
        </p:nvSpPr>
        <p:spPr>
          <a:xfrm>
            <a:off x="5765625" y="2231825"/>
            <a:ext cx="2658300" cy="44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Market Share</a:t>
            </a:r>
            <a:endParaRPr sz="17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69" name="Google Shape;669;p42"/>
          <p:cNvSpPr txBox="1"/>
          <p:nvPr/>
        </p:nvSpPr>
        <p:spPr>
          <a:xfrm>
            <a:off x="5765625" y="2751774"/>
            <a:ext cx="2658300" cy="1154597"/>
          </a:xfrm>
          <a:prstGeom prst="rect">
            <a:avLst/>
          </a:prstGeom>
          <a:noFill/>
          <a:ln w="38100" cap="flat" cmpd="sng">
            <a:solidFill>
              <a:srgbClr val="C2EA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0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5401AC"/>
                </a:solidFill>
                <a:latin typeface="Inconsolata"/>
                <a:ea typeface="Inconsolata"/>
                <a:cs typeface="Inconsolata"/>
                <a:sym typeface="Inconsolata"/>
              </a:rPr>
              <a:t>The Linux market is growing rapidly, and the revenue of servers, desktops, and packaged software running Linux was expected to exceed $35.7 billion by 2008.</a:t>
            </a:r>
            <a:endParaRPr dirty="0">
              <a:solidFill>
                <a:srgbClr val="5401AC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126223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5"/>
          <p:cNvSpPr txBox="1">
            <a:spLocks noGrp="1"/>
          </p:cNvSpPr>
          <p:nvPr>
            <p:ph type="title" idx="15"/>
          </p:nvPr>
        </p:nvSpPr>
        <p:spPr>
          <a:xfrm>
            <a:off x="720000" y="563775"/>
            <a:ext cx="54000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Table Of Contents</a:t>
            </a:r>
            <a:endParaRPr dirty="0"/>
          </a:p>
        </p:txBody>
      </p:sp>
      <p:sp>
        <p:nvSpPr>
          <p:cNvPr id="536" name="Google Shape;536;p35"/>
          <p:cNvSpPr txBox="1">
            <a:spLocks noGrp="1"/>
          </p:cNvSpPr>
          <p:nvPr>
            <p:ph type="title"/>
          </p:nvPr>
        </p:nvSpPr>
        <p:spPr>
          <a:xfrm>
            <a:off x="1585224" y="1493727"/>
            <a:ext cx="1245381" cy="446246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History</a:t>
            </a:r>
            <a:endParaRPr dirty="0"/>
          </a:p>
        </p:txBody>
      </p:sp>
      <p:sp>
        <p:nvSpPr>
          <p:cNvPr id="540" name="Google Shape;540;p35"/>
          <p:cNvSpPr txBox="1">
            <a:spLocks noGrp="1"/>
          </p:cNvSpPr>
          <p:nvPr>
            <p:ph type="title" idx="4"/>
          </p:nvPr>
        </p:nvSpPr>
        <p:spPr>
          <a:xfrm>
            <a:off x="1585225" y="3099547"/>
            <a:ext cx="882310" cy="4320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Uses</a:t>
            </a:r>
            <a:endParaRPr dirty="0"/>
          </a:p>
        </p:txBody>
      </p:sp>
      <p:sp>
        <p:nvSpPr>
          <p:cNvPr id="544" name="Google Shape;544;p35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sp>
        <p:nvSpPr>
          <p:cNvPr id="545" name="Google Shape;545;p35"/>
          <p:cNvSpPr txBox="1">
            <a:spLocks noGrp="1"/>
          </p:cNvSpPr>
          <p:nvPr>
            <p:ph type="title" idx="8"/>
          </p:nvPr>
        </p:nvSpPr>
        <p:spPr>
          <a:xfrm>
            <a:off x="889100" y="1314996"/>
            <a:ext cx="712800" cy="646500"/>
          </a:xfrm>
          <a:prstGeom prst="rect">
            <a:avLst/>
          </a:prstGeom>
          <a:noFill/>
        </p:spPr>
        <p:txBody>
          <a:bodyPr spcFirstLastPara="1" wrap="square" lIns="0" tIns="91425" rIns="91425" bIns="91425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01</a:t>
            </a:r>
            <a:endParaRPr sz="3000" u="sng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546" name="Google Shape;546;p35"/>
          <p:cNvSpPr txBox="1">
            <a:spLocks noGrp="1"/>
          </p:cNvSpPr>
          <p:nvPr>
            <p:ph type="title" idx="9"/>
          </p:nvPr>
        </p:nvSpPr>
        <p:spPr>
          <a:xfrm>
            <a:off x="871825" y="2965840"/>
            <a:ext cx="713400" cy="646500"/>
          </a:xfrm>
          <a:prstGeom prst="rect">
            <a:avLst/>
          </a:prstGeom>
          <a:noFill/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03</a:t>
            </a:r>
            <a:endParaRPr sz="3000" u="sng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547" name="Google Shape;547;p35"/>
          <p:cNvSpPr txBox="1">
            <a:spLocks noGrp="1"/>
          </p:cNvSpPr>
          <p:nvPr>
            <p:ph type="title" idx="13"/>
          </p:nvPr>
        </p:nvSpPr>
        <p:spPr>
          <a:xfrm>
            <a:off x="795025" y="3791453"/>
            <a:ext cx="790200" cy="646500"/>
          </a:xfrm>
          <a:prstGeom prst="rect">
            <a:avLst/>
          </a:prstGeom>
          <a:noFill/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04</a:t>
            </a:r>
            <a:endParaRPr sz="3000" u="sng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548" name="Google Shape;548;p35"/>
          <p:cNvSpPr txBox="1">
            <a:spLocks noGrp="1"/>
          </p:cNvSpPr>
          <p:nvPr>
            <p:ph type="title" idx="14"/>
          </p:nvPr>
        </p:nvSpPr>
        <p:spPr>
          <a:xfrm>
            <a:off x="795025" y="2140227"/>
            <a:ext cx="790200" cy="646500"/>
          </a:xfrm>
          <a:prstGeom prst="rect">
            <a:avLst/>
          </a:prstGeom>
          <a:noFill/>
        </p:spPr>
        <p:txBody>
          <a:bodyPr spcFirstLastPara="1" wrap="square" lIns="0" tIns="91425" rIns="91425" bIns="91425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02</a:t>
            </a:r>
            <a:endParaRPr sz="3000" u="sng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552" name="Google Shape;552;p35"/>
          <p:cNvSpPr txBox="1">
            <a:spLocks noGrp="1"/>
          </p:cNvSpPr>
          <p:nvPr>
            <p:ph type="title"/>
          </p:nvPr>
        </p:nvSpPr>
        <p:spPr>
          <a:xfrm>
            <a:off x="1585225" y="3951533"/>
            <a:ext cx="3811854" cy="446246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0000" tIns="91425" rIns="90000" bIns="9142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>
                <a:solidFill>
                  <a:schemeClr val="lt1"/>
                </a:solidFill>
              </a:rPr>
              <a:t>Market share and uptake</a:t>
            </a:r>
          </a:p>
        </p:txBody>
      </p:sp>
      <p:grpSp>
        <p:nvGrpSpPr>
          <p:cNvPr id="553" name="Google Shape;553;p35"/>
          <p:cNvGrpSpPr/>
          <p:nvPr/>
        </p:nvGrpSpPr>
        <p:grpSpPr>
          <a:xfrm>
            <a:off x="5896571" y="0"/>
            <a:ext cx="3247429" cy="1623926"/>
            <a:chOff x="5896571" y="0"/>
            <a:chExt cx="3247429" cy="1623926"/>
          </a:xfrm>
        </p:grpSpPr>
        <p:sp>
          <p:nvSpPr>
            <p:cNvPr id="554" name="Google Shape;554;p35"/>
            <p:cNvSpPr/>
            <p:nvPr/>
          </p:nvSpPr>
          <p:spPr>
            <a:xfrm rot="5400000">
              <a:off x="7134520" y="-385515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 rot="5400000">
              <a:off x="7099019" y="-421020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 rot="5400000">
              <a:off x="7063518" y="-456524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 rot="5400000">
              <a:off x="7027805" y="-491817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 rot="5400000">
              <a:off x="6992524" y="-527524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 rot="5400000">
              <a:off x="6957023" y="-563028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 rot="5400000">
              <a:off x="6921522" y="-598533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 rot="5400000">
              <a:off x="6885810" y="-634248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 rot="5400000">
              <a:off x="6850309" y="-669734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 rot="5400000">
              <a:off x="6814606" y="-705036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 rot="5400000">
              <a:off x="6778480" y="-741588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5"/>
            <p:cNvSpPr/>
            <p:nvPr/>
          </p:nvSpPr>
          <p:spPr>
            <a:xfrm rot="5400000">
              <a:off x="6743815" y="-776256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 rot="5400000">
              <a:off x="6708323" y="-811752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52;p35">
            <a:extLst>
              <a:ext uri="{FF2B5EF4-FFF2-40B4-BE49-F238E27FC236}">
                <a16:creationId xmlns:a16="http://schemas.microsoft.com/office/drawing/2014/main" id="{1827478B-64E9-4D2C-9970-DD044F13241D}"/>
              </a:ext>
            </a:extLst>
          </p:cNvPr>
          <p:cNvSpPr txBox="1">
            <a:spLocks/>
          </p:cNvSpPr>
          <p:nvPr/>
        </p:nvSpPr>
        <p:spPr>
          <a:xfrm>
            <a:off x="1601900" y="2307398"/>
            <a:ext cx="2102765" cy="44624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0000" tIns="91425" rIns="90000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-GB" dirty="0">
                <a:solidFill>
                  <a:schemeClr val="lt1"/>
                </a:solidFill>
              </a:rPr>
              <a:t>Development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" name="Google Shape;594;p37"/>
          <p:cNvPicPr preferRelativeResize="0"/>
          <p:nvPr/>
        </p:nvPicPr>
        <p:blipFill rotWithShape="1">
          <a:blip r:embed="rId3"/>
          <a:srcRect l="1153" r="1153"/>
          <a:stretch/>
        </p:blipFill>
        <p:spPr>
          <a:xfrm>
            <a:off x="0" y="0"/>
            <a:ext cx="50794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37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CENTER</a:t>
            </a:r>
            <a:endParaRPr/>
          </a:p>
        </p:txBody>
      </p:sp>
      <p:sp>
        <p:nvSpPr>
          <p:cNvPr id="596" name="Google Shape;596;p37"/>
          <p:cNvSpPr txBox="1">
            <a:spLocks noGrp="1"/>
          </p:cNvSpPr>
          <p:nvPr>
            <p:ph type="title" idx="2"/>
          </p:nvPr>
        </p:nvSpPr>
        <p:spPr>
          <a:xfrm flipH="1">
            <a:off x="3017750" y="957750"/>
            <a:ext cx="970200" cy="842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5401AC"/>
                </a:solidFill>
              </a:rPr>
              <a:t>01</a:t>
            </a:r>
            <a:endParaRPr dirty="0">
              <a:solidFill>
                <a:srgbClr val="5401AC"/>
              </a:solidFill>
            </a:endParaRPr>
          </a:p>
        </p:txBody>
      </p:sp>
      <p:sp>
        <p:nvSpPr>
          <p:cNvPr id="598" name="Google Shape;598;p37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3</a:t>
            </a:fld>
            <a:endParaRPr dirty="0">
              <a:solidFill>
                <a:schemeClr val="dk1"/>
              </a:solidFill>
            </a:endParaRPr>
          </a:p>
        </p:txBody>
      </p:sp>
      <p:sp>
        <p:nvSpPr>
          <p:cNvPr id="599" name="Google Shape;599;p37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OUR </a:t>
            </a:r>
            <a:endParaRPr/>
          </a:p>
        </p:txBody>
      </p:sp>
      <p:sp>
        <p:nvSpPr>
          <p:cNvPr id="600" name="Google Shape;600;p37"/>
          <p:cNvSpPr txBox="1">
            <a:spLocks noGrp="1"/>
          </p:cNvSpPr>
          <p:nvPr>
            <p:ph type="ctrTitle" idx="4294967295"/>
          </p:nvPr>
        </p:nvSpPr>
        <p:spPr>
          <a:xfrm>
            <a:off x="8027894" y="4090475"/>
            <a:ext cx="1113556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latin typeface="Inconsolata"/>
                <a:ea typeface="Inconsolata"/>
                <a:cs typeface="Inconsolata"/>
                <a:sym typeface="Inconsolata"/>
              </a:rPr>
              <a:t>// Group 4</a:t>
            </a:r>
            <a:endParaRPr sz="1400" b="1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602" name="Google Shape;602;p37"/>
          <p:cNvGrpSpPr/>
          <p:nvPr/>
        </p:nvGrpSpPr>
        <p:grpSpPr>
          <a:xfrm>
            <a:off x="6" y="3444650"/>
            <a:ext cx="3397270" cy="1698856"/>
            <a:chOff x="6" y="3444650"/>
            <a:chExt cx="3397270" cy="1698856"/>
          </a:xfrm>
        </p:grpSpPr>
        <p:sp>
          <p:nvSpPr>
            <p:cNvPr id="603" name="Google Shape;603;p37"/>
            <p:cNvSpPr/>
            <p:nvPr/>
          </p:nvSpPr>
          <p:spPr>
            <a:xfrm rot="-5400000">
              <a:off x="1295636" y="3933595"/>
              <a:ext cx="806607" cy="1613215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7"/>
            <p:cNvSpPr/>
            <p:nvPr/>
          </p:nvSpPr>
          <p:spPr>
            <a:xfrm rot="-5400000">
              <a:off x="1258487" y="3822167"/>
              <a:ext cx="880892" cy="1761785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7"/>
            <p:cNvSpPr/>
            <p:nvPr/>
          </p:nvSpPr>
          <p:spPr>
            <a:xfrm rot="-5400000">
              <a:off x="1221338" y="3710739"/>
              <a:ext cx="955178" cy="1910355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7"/>
            <p:cNvSpPr/>
            <p:nvPr/>
          </p:nvSpPr>
          <p:spPr>
            <a:xfrm rot="-5400000">
              <a:off x="1183968" y="3599091"/>
              <a:ext cx="1029905" cy="205892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7"/>
            <p:cNvSpPr/>
            <p:nvPr/>
          </p:nvSpPr>
          <p:spPr>
            <a:xfrm rot="-5400000">
              <a:off x="1146608" y="3487471"/>
              <a:ext cx="1104171" cy="2207900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7"/>
            <p:cNvSpPr/>
            <p:nvPr/>
          </p:nvSpPr>
          <p:spPr>
            <a:xfrm rot="-5400000">
              <a:off x="1109458" y="3376043"/>
              <a:ext cx="1178456" cy="2356470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7"/>
            <p:cNvSpPr/>
            <p:nvPr/>
          </p:nvSpPr>
          <p:spPr>
            <a:xfrm rot="-5400000">
              <a:off x="1072309" y="3264615"/>
              <a:ext cx="1252741" cy="2505040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 rot="-5400000">
              <a:off x="1035381" y="3152966"/>
              <a:ext cx="1327026" cy="265405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 rot="-5400000">
              <a:off x="998232" y="3041558"/>
              <a:ext cx="1401312" cy="2802585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 rot="-5400000">
              <a:off x="960872" y="2929919"/>
              <a:ext cx="1476019" cy="2951155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 rot="-5400000">
              <a:off x="922627" y="2815647"/>
              <a:ext cx="1552053" cy="310366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7"/>
            <p:cNvSpPr/>
            <p:nvPr/>
          </p:nvSpPr>
          <p:spPr>
            <a:xfrm rot="-5400000">
              <a:off x="886353" y="2706842"/>
              <a:ext cx="1624590" cy="324873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7"/>
            <p:cNvSpPr/>
            <p:nvPr/>
          </p:nvSpPr>
          <p:spPr>
            <a:xfrm rot="-5400000">
              <a:off x="849213" y="2595443"/>
              <a:ext cx="1698856" cy="3397270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" name="Google Shape;616;p37"/>
          <p:cNvSpPr txBox="1">
            <a:spLocks noGrp="1"/>
          </p:cNvSpPr>
          <p:nvPr>
            <p:ph type="title"/>
          </p:nvPr>
        </p:nvSpPr>
        <p:spPr>
          <a:xfrm flipH="1">
            <a:off x="4128725" y="1797518"/>
            <a:ext cx="3676500" cy="723245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r>
              <a:rPr lang="en-GB" dirty="0"/>
              <a:t>History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1" name="Google Shape;621;p38"/>
          <p:cNvPicPr preferRelativeResize="0"/>
          <p:nvPr/>
        </p:nvPicPr>
        <p:blipFill rotWithShape="1">
          <a:blip r:embed="rId3"/>
          <a:srcRect l="3540" r="3540"/>
          <a:stretch/>
        </p:blipFill>
        <p:spPr>
          <a:xfrm>
            <a:off x="4648225" y="540000"/>
            <a:ext cx="3775775" cy="406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p38"/>
          <p:cNvSpPr txBox="1">
            <a:spLocks noGrp="1"/>
          </p:cNvSpPr>
          <p:nvPr>
            <p:ph type="title" idx="4294967295"/>
          </p:nvPr>
        </p:nvSpPr>
        <p:spPr>
          <a:xfrm>
            <a:off x="720000" y="540000"/>
            <a:ext cx="3577200" cy="572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Origin</a:t>
            </a:r>
            <a:endParaRPr dirty="0"/>
          </a:p>
        </p:txBody>
      </p:sp>
      <p:sp>
        <p:nvSpPr>
          <p:cNvPr id="623" name="Google Shape;623;p38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624" name="Google Shape;624;p38"/>
          <p:cNvSpPr txBox="1">
            <a:spLocks noGrp="1"/>
          </p:cNvSpPr>
          <p:nvPr>
            <p:ph type="body" idx="1"/>
          </p:nvPr>
        </p:nvSpPr>
        <p:spPr>
          <a:xfrm>
            <a:off x="725200" y="1395875"/>
            <a:ext cx="3770576" cy="3207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effectLst/>
                <a:latin typeface="Noto Serif" panose="02020600060500020200" pitchFamily="18" charset="0"/>
                <a:ea typeface="Times New Roman" panose="02020603050405020304" pitchFamily="18" charset="0"/>
              </a:rPr>
              <a:t>GNU/Linux</a:t>
            </a:r>
            <a:r>
              <a:rPr lang="en-US" sz="1400" dirty="0">
                <a:effectLst/>
                <a:latin typeface="Noto Serif" panose="02020600060500020200" pitchFamily="18" charset="0"/>
                <a:ea typeface="Times New Roman" panose="02020603050405020304" pitchFamily="18" charset="0"/>
              </a:rPr>
              <a:t> is a family of open-source </a:t>
            </a:r>
            <a:r>
              <a:rPr lang="en-US" sz="1400" b="1" dirty="0">
                <a:effectLst/>
                <a:latin typeface="Noto Serif" panose="02020600060500020200" pitchFamily="18" charset="0"/>
                <a:ea typeface="Times New Roman" panose="02020603050405020304" pitchFamily="18" charset="0"/>
              </a:rPr>
              <a:t>Unix-like</a:t>
            </a:r>
            <a:r>
              <a:rPr lang="en-US" sz="1400" dirty="0">
                <a:effectLst/>
                <a:latin typeface="Noto Serif" panose="02020600060500020200" pitchFamily="18" charset="0"/>
                <a:ea typeface="Times New Roman" panose="02020603050405020304" pitchFamily="18" charset="0"/>
              </a:rPr>
              <a:t> operating systems based on the </a:t>
            </a:r>
            <a:r>
              <a:rPr lang="en-US" sz="1400" b="1" dirty="0">
                <a:effectLst/>
                <a:latin typeface="Noto Serif" panose="02020600060500020200" pitchFamily="18" charset="0"/>
                <a:ea typeface="Times New Roman" panose="02020603050405020304" pitchFamily="18" charset="0"/>
              </a:rPr>
              <a:t>Linux Kernel</a:t>
            </a:r>
            <a:r>
              <a:rPr lang="en-US" sz="1400" dirty="0">
                <a:effectLst/>
                <a:latin typeface="Noto Serif" panose="02020600060500020200" pitchFamily="18" charset="0"/>
                <a:ea typeface="Times New Roman" panose="02020603050405020304" pitchFamily="18" charset="0"/>
              </a:rPr>
              <a:t>, an operating system kernel first released on </a:t>
            </a:r>
            <a:r>
              <a:rPr lang="en-US" sz="1400" b="1" dirty="0">
                <a:effectLst/>
                <a:latin typeface="Noto Serif" panose="02020600060500020200" pitchFamily="18" charset="0"/>
                <a:ea typeface="Times New Roman" panose="02020603050405020304" pitchFamily="18" charset="0"/>
              </a:rPr>
              <a:t>September 17, 1991</a:t>
            </a:r>
            <a:r>
              <a:rPr lang="en-US" sz="1400" dirty="0">
                <a:effectLst/>
                <a:latin typeface="Noto Serif" panose="02020600060500020200" pitchFamily="18" charset="0"/>
                <a:ea typeface="Times New Roman" panose="02020603050405020304" pitchFamily="18" charset="0"/>
              </a:rPr>
              <a:t>, by </a:t>
            </a:r>
            <a:r>
              <a:rPr lang="en-US" sz="1400" b="1" dirty="0">
                <a:effectLst/>
                <a:latin typeface="Noto Serif" panose="02020600060500020200" pitchFamily="18" charset="0"/>
                <a:ea typeface="Times New Roman" panose="02020603050405020304" pitchFamily="18" charset="0"/>
              </a:rPr>
              <a:t>Linus Torvalds.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8E1B1E-4F14-4780-853B-FA4133FEC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0380" y="1278515"/>
            <a:ext cx="3233418" cy="1362903"/>
          </a:xfrm>
          <a:prstGeom prst="rect">
            <a:avLst/>
          </a:prstGeom>
        </p:spPr>
      </p:pic>
      <p:sp>
        <p:nvSpPr>
          <p:cNvPr id="630" name="Google Shape;630;p39"/>
          <p:cNvSpPr txBox="1">
            <a:spLocks noGrp="1"/>
          </p:cNvSpPr>
          <p:nvPr>
            <p:ph type="title"/>
          </p:nvPr>
        </p:nvSpPr>
        <p:spPr>
          <a:xfrm>
            <a:off x="4572000" y="2790059"/>
            <a:ext cx="3490200" cy="4953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GNU</a:t>
            </a:r>
            <a:endParaRPr dirty="0"/>
          </a:p>
        </p:txBody>
      </p:sp>
      <p:sp>
        <p:nvSpPr>
          <p:cNvPr id="631" name="Google Shape;631;p39"/>
          <p:cNvSpPr txBox="1">
            <a:spLocks noGrp="1"/>
          </p:cNvSpPr>
          <p:nvPr>
            <p:ph type="subTitle" idx="1"/>
          </p:nvPr>
        </p:nvSpPr>
        <p:spPr>
          <a:xfrm>
            <a:off x="4571989" y="3280709"/>
            <a:ext cx="3490200" cy="1193100"/>
          </a:xfrm>
          <a:prstGeom prst="rect">
            <a:avLst/>
          </a:prstGeom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Tools/Commands to interact with Linux Kernel</a:t>
            </a:r>
          </a:p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Ex: cd, ls, cat, …</a:t>
            </a:r>
            <a:endParaRPr dirty="0"/>
          </a:p>
        </p:txBody>
      </p:sp>
      <p:sp>
        <p:nvSpPr>
          <p:cNvPr id="632" name="Google Shape;632;p39"/>
          <p:cNvSpPr txBox="1">
            <a:spLocks noGrp="1"/>
          </p:cNvSpPr>
          <p:nvPr>
            <p:ph type="title" idx="2"/>
          </p:nvPr>
        </p:nvSpPr>
        <p:spPr>
          <a:xfrm>
            <a:off x="720000" y="1767000"/>
            <a:ext cx="3490200" cy="4953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Linux</a:t>
            </a:r>
            <a:endParaRPr dirty="0"/>
          </a:p>
        </p:txBody>
      </p:sp>
      <p:sp>
        <p:nvSpPr>
          <p:cNvPr id="633" name="Google Shape;633;p39"/>
          <p:cNvSpPr txBox="1">
            <a:spLocks noGrp="1"/>
          </p:cNvSpPr>
          <p:nvPr>
            <p:ph type="subTitle" idx="3"/>
          </p:nvPr>
        </p:nvSpPr>
        <p:spPr>
          <a:xfrm>
            <a:off x="720000" y="2257650"/>
            <a:ext cx="3490200" cy="425038"/>
          </a:xfrm>
          <a:prstGeom prst="rect">
            <a:avLst/>
          </a:prstGeom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Not an operating system but a kernel</a:t>
            </a:r>
            <a:endParaRPr dirty="0"/>
          </a:p>
        </p:txBody>
      </p:sp>
      <p:sp>
        <p:nvSpPr>
          <p:cNvPr id="635" name="Google Shape;635;p39"/>
          <p:cNvSpPr txBox="1">
            <a:spLocks noGrp="1"/>
          </p:cNvSpPr>
          <p:nvPr>
            <p:ph type="title" idx="4"/>
          </p:nvPr>
        </p:nvSpPr>
        <p:spPr>
          <a:xfrm>
            <a:off x="720000" y="557175"/>
            <a:ext cx="3980380" cy="5727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0000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dirty="0">
                <a:solidFill>
                  <a:srgbClr val="5401AC"/>
                </a:solidFill>
              </a:rPr>
              <a:t>// Linux Kernel</a:t>
            </a:r>
            <a:endParaRPr dirty="0"/>
          </a:p>
        </p:txBody>
      </p:sp>
      <p:sp>
        <p:nvSpPr>
          <p:cNvPr id="637" name="Google Shape;637;p39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5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2" name="Google Shape;632;p39">
            <a:extLst>
              <a:ext uri="{FF2B5EF4-FFF2-40B4-BE49-F238E27FC236}">
                <a16:creationId xmlns:a16="http://schemas.microsoft.com/office/drawing/2014/main" id="{97A8822F-4103-4948-B7EB-F5B63DADBEBA}"/>
              </a:ext>
            </a:extLst>
          </p:cNvPr>
          <p:cNvSpPr txBox="1">
            <a:spLocks/>
          </p:cNvSpPr>
          <p:nvPr/>
        </p:nvSpPr>
        <p:spPr>
          <a:xfrm>
            <a:off x="720000" y="3805642"/>
            <a:ext cx="3490200" cy="4953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89999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7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89999"/>
            <a:r>
              <a:rPr lang="en-GB" dirty="0"/>
              <a:t>Android</a:t>
            </a:r>
          </a:p>
        </p:txBody>
      </p:sp>
      <p:sp>
        <p:nvSpPr>
          <p:cNvPr id="13" name="Google Shape;633;p39">
            <a:extLst>
              <a:ext uri="{FF2B5EF4-FFF2-40B4-BE49-F238E27FC236}">
                <a16:creationId xmlns:a16="http://schemas.microsoft.com/office/drawing/2014/main" id="{3F8FBAD2-FD76-4EA6-BD9A-A23C9B1E58E3}"/>
              </a:ext>
            </a:extLst>
          </p:cNvPr>
          <p:cNvSpPr txBox="1">
            <a:spLocks/>
          </p:cNvSpPr>
          <p:nvPr/>
        </p:nvSpPr>
        <p:spPr>
          <a:xfrm>
            <a:off x="720000" y="4296292"/>
            <a:ext cx="3490200" cy="119310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0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89999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consolata"/>
              <a:buChar char="➔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89999" indent="0">
              <a:buFont typeface="Inconsolata"/>
              <a:buNone/>
            </a:pPr>
            <a:r>
              <a:rPr lang="en-US" dirty="0"/>
              <a:t>Linux Kernel with Google Toybox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61"/>
          <p:cNvSpPr txBox="1">
            <a:spLocks noGrp="1"/>
          </p:cNvSpPr>
          <p:nvPr>
            <p:ph type="title"/>
          </p:nvPr>
        </p:nvSpPr>
        <p:spPr>
          <a:xfrm>
            <a:off x="720000" y="1191425"/>
            <a:ext cx="3354459" cy="6465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Name</a:t>
            </a:r>
            <a:endParaRPr dirty="0"/>
          </a:p>
        </p:txBody>
      </p:sp>
      <p:sp>
        <p:nvSpPr>
          <p:cNvPr id="1409" name="Google Shape;1409;p61"/>
          <p:cNvSpPr txBox="1">
            <a:spLocks noGrp="1"/>
          </p:cNvSpPr>
          <p:nvPr>
            <p:ph type="subTitle" idx="1"/>
          </p:nvPr>
        </p:nvSpPr>
        <p:spPr>
          <a:xfrm>
            <a:off x="719999" y="2043400"/>
            <a:ext cx="3488929" cy="1604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 b="1" dirty="0"/>
              <a:t>Free</a:t>
            </a:r>
            <a:r>
              <a:rPr lang="en-GB" b="1" dirty="0"/>
              <a:t> + </a:t>
            </a:r>
            <a:r>
              <a:rPr lang="en-GB" sz="2000" b="1" dirty="0"/>
              <a:t>Freak</a:t>
            </a:r>
            <a:r>
              <a:rPr lang="en-GB" b="1" dirty="0"/>
              <a:t> + </a:t>
            </a:r>
            <a:r>
              <a:rPr lang="en-GB" sz="2000" b="1" dirty="0"/>
              <a:t>Unix   Freak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 b="1" dirty="0"/>
              <a:t>Linus</a:t>
            </a:r>
            <a:r>
              <a:rPr lang="en-GB" b="1" dirty="0"/>
              <a:t> + </a:t>
            </a:r>
            <a:r>
              <a:rPr lang="en-GB" sz="2000" b="1" dirty="0"/>
              <a:t>Unix   Linux</a:t>
            </a:r>
            <a:endParaRPr b="1" dirty="0"/>
          </a:p>
        </p:txBody>
      </p:sp>
      <p:sp>
        <p:nvSpPr>
          <p:cNvPr id="1410" name="Google Shape;1410;p61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  <p:sp>
        <p:nvSpPr>
          <p:cNvPr id="1411" name="Google Shape;1411;p61"/>
          <p:cNvSpPr/>
          <p:nvPr/>
        </p:nvSpPr>
        <p:spPr>
          <a:xfrm>
            <a:off x="4663825" y="1028913"/>
            <a:ext cx="3727985" cy="2944182"/>
          </a:xfrm>
          <a:custGeom>
            <a:avLst/>
            <a:gdLst/>
            <a:ahLst/>
            <a:cxnLst/>
            <a:rect l="l" t="t" r="r" b="b"/>
            <a:pathLst>
              <a:path w="131696" h="100673" extrusionOk="0">
                <a:moveTo>
                  <a:pt x="128192" y="0"/>
                </a:moveTo>
                <a:lnTo>
                  <a:pt x="3504" y="0"/>
                </a:lnTo>
                <a:lnTo>
                  <a:pt x="3504" y="0"/>
                </a:lnTo>
                <a:lnTo>
                  <a:pt x="2821" y="0"/>
                </a:lnTo>
                <a:lnTo>
                  <a:pt x="2137" y="257"/>
                </a:lnTo>
                <a:lnTo>
                  <a:pt x="1624" y="598"/>
                </a:lnTo>
                <a:lnTo>
                  <a:pt x="1026" y="1026"/>
                </a:lnTo>
                <a:lnTo>
                  <a:pt x="599" y="1538"/>
                </a:lnTo>
                <a:lnTo>
                  <a:pt x="342" y="2137"/>
                </a:lnTo>
                <a:lnTo>
                  <a:pt x="86" y="2735"/>
                </a:lnTo>
                <a:lnTo>
                  <a:pt x="0" y="3504"/>
                </a:lnTo>
                <a:lnTo>
                  <a:pt x="0" y="79991"/>
                </a:lnTo>
                <a:lnTo>
                  <a:pt x="0" y="79991"/>
                </a:lnTo>
                <a:lnTo>
                  <a:pt x="86" y="80675"/>
                </a:lnTo>
                <a:lnTo>
                  <a:pt x="342" y="81359"/>
                </a:lnTo>
                <a:lnTo>
                  <a:pt x="599" y="81957"/>
                </a:lnTo>
                <a:lnTo>
                  <a:pt x="1026" y="82470"/>
                </a:lnTo>
                <a:lnTo>
                  <a:pt x="1624" y="82897"/>
                </a:lnTo>
                <a:lnTo>
                  <a:pt x="2137" y="83239"/>
                </a:lnTo>
                <a:lnTo>
                  <a:pt x="2821" y="83410"/>
                </a:lnTo>
                <a:lnTo>
                  <a:pt x="3504" y="83495"/>
                </a:lnTo>
                <a:lnTo>
                  <a:pt x="52132" y="83495"/>
                </a:lnTo>
                <a:lnTo>
                  <a:pt x="51191" y="89990"/>
                </a:lnTo>
                <a:lnTo>
                  <a:pt x="51191" y="89990"/>
                </a:lnTo>
                <a:lnTo>
                  <a:pt x="50850" y="91272"/>
                </a:lnTo>
                <a:lnTo>
                  <a:pt x="50251" y="92640"/>
                </a:lnTo>
                <a:lnTo>
                  <a:pt x="49910" y="93238"/>
                </a:lnTo>
                <a:lnTo>
                  <a:pt x="49482" y="93836"/>
                </a:lnTo>
                <a:lnTo>
                  <a:pt x="49055" y="94349"/>
                </a:lnTo>
                <a:lnTo>
                  <a:pt x="48628" y="94862"/>
                </a:lnTo>
                <a:lnTo>
                  <a:pt x="43842" y="98024"/>
                </a:lnTo>
                <a:lnTo>
                  <a:pt x="43842" y="98024"/>
                </a:lnTo>
                <a:lnTo>
                  <a:pt x="43585" y="98280"/>
                </a:lnTo>
                <a:lnTo>
                  <a:pt x="43415" y="98536"/>
                </a:lnTo>
                <a:lnTo>
                  <a:pt x="43329" y="98878"/>
                </a:lnTo>
                <a:lnTo>
                  <a:pt x="43244" y="99220"/>
                </a:lnTo>
                <a:lnTo>
                  <a:pt x="43329" y="99562"/>
                </a:lnTo>
                <a:lnTo>
                  <a:pt x="43415" y="99818"/>
                </a:lnTo>
                <a:lnTo>
                  <a:pt x="43585" y="100160"/>
                </a:lnTo>
                <a:lnTo>
                  <a:pt x="43842" y="100417"/>
                </a:lnTo>
                <a:lnTo>
                  <a:pt x="43842" y="100417"/>
                </a:lnTo>
                <a:lnTo>
                  <a:pt x="44269" y="100588"/>
                </a:lnTo>
                <a:lnTo>
                  <a:pt x="44782" y="100673"/>
                </a:lnTo>
                <a:lnTo>
                  <a:pt x="65891" y="100673"/>
                </a:lnTo>
                <a:lnTo>
                  <a:pt x="86914" y="100673"/>
                </a:lnTo>
                <a:lnTo>
                  <a:pt x="86914" y="100673"/>
                </a:lnTo>
                <a:lnTo>
                  <a:pt x="87427" y="100588"/>
                </a:lnTo>
                <a:lnTo>
                  <a:pt x="87854" y="100417"/>
                </a:lnTo>
                <a:lnTo>
                  <a:pt x="87854" y="100417"/>
                </a:lnTo>
                <a:lnTo>
                  <a:pt x="88111" y="100160"/>
                </a:lnTo>
                <a:lnTo>
                  <a:pt x="88281" y="99818"/>
                </a:lnTo>
                <a:lnTo>
                  <a:pt x="88367" y="99562"/>
                </a:lnTo>
                <a:lnTo>
                  <a:pt x="88452" y="99220"/>
                </a:lnTo>
                <a:lnTo>
                  <a:pt x="88367" y="98878"/>
                </a:lnTo>
                <a:lnTo>
                  <a:pt x="88281" y="98536"/>
                </a:lnTo>
                <a:lnTo>
                  <a:pt x="88111" y="98280"/>
                </a:lnTo>
                <a:lnTo>
                  <a:pt x="87854" y="98024"/>
                </a:lnTo>
                <a:lnTo>
                  <a:pt x="83154" y="94862"/>
                </a:lnTo>
                <a:lnTo>
                  <a:pt x="83154" y="94862"/>
                </a:lnTo>
                <a:lnTo>
                  <a:pt x="83068" y="94862"/>
                </a:lnTo>
                <a:lnTo>
                  <a:pt x="83068" y="94862"/>
                </a:lnTo>
                <a:lnTo>
                  <a:pt x="82556" y="94349"/>
                </a:lnTo>
                <a:lnTo>
                  <a:pt x="82128" y="93836"/>
                </a:lnTo>
                <a:lnTo>
                  <a:pt x="81786" y="93238"/>
                </a:lnTo>
                <a:lnTo>
                  <a:pt x="81445" y="92640"/>
                </a:lnTo>
                <a:lnTo>
                  <a:pt x="80846" y="91272"/>
                </a:lnTo>
                <a:lnTo>
                  <a:pt x="80505" y="89990"/>
                </a:lnTo>
                <a:lnTo>
                  <a:pt x="79564" y="83495"/>
                </a:lnTo>
                <a:lnTo>
                  <a:pt x="128192" y="83495"/>
                </a:lnTo>
                <a:lnTo>
                  <a:pt x="128192" y="83495"/>
                </a:lnTo>
                <a:lnTo>
                  <a:pt x="128875" y="83410"/>
                </a:lnTo>
                <a:lnTo>
                  <a:pt x="129559" y="83239"/>
                </a:lnTo>
                <a:lnTo>
                  <a:pt x="130157" y="82897"/>
                </a:lnTo>
                <a:lnTo>
                  <a:pt x="130670" y="82470"/>
                </a:lnTo>
                <a:lnTo>
                  <a:pt x="131097" y="81957"/>
                </a:lnTo>
                <a:lnTo>
                  <a:pt x="131354" y="81359"/>
                </a:lnTo>
                <a:lnTo>
                  <a:pt x="131610" y="80675"/>
                </a:lnTo>
                <a:lnTo>
                  <a:pt x="131696" y="79991"/>
                </a:lnTo>
                <a:lnTo>
                  <a:pt x="131696" y="3504"/>
                </a:lnTo>
                <a:lnTo>
                  <a:pt x="131696" y="3504"/>
                </a:lnTo>
                <a:lnTo>
                  <a:pt x="131610" y="2735"/>
                </a:lnTo>
                <a:lnTo>
                  <a:pt x="131354" y="2137"/>
                </a:lnTo>
                <a:lnTo>
                  <a:pt x="131097" y="1538"/>
                </a:lnTo>
                <a:lnTo>
                  <a:pt x="130670" y="1026"/>
                </a:lnTo>
                <a:lnTo>
                  <a:pt x="130157" y="598"/>
                </a:lnTo>
                <a:lnTo>
                  <a:pt x="129559" y="257"/>
                </a:lnTo>
                <a:lnTo>
                  <a:pt x="128875" y="0"/>
                </a:lnTo>
                <a:lnTo>
                  <a:pt x="128192" y="0"/>
                </a:lnTo>
                <a:lnTo>
                  <a:pt x="128192" y="0"/>
                </a:lnTo>
                <a:close/>
                <a:moveTo>
                  <a:pt x="65891" y="80932"/>
                </a:moveTo>
                <a:lnTo>
                  <a:pt x="65891" y="80932"/>
                </a:lnTo>
                <a:lnTo>
                  <a:pt x="65463" y="80846"/>
                </a:lnTo>
                <a:lnTo>
                  <a:pt x="65036" y="80761"/>
                </a:lnTo>
                <a:lnTo>
                  <a:pt x="64694" y="80504"/>
                </a:lnTo>
                <a:lnTo>
                  <a:pt x="64352" y="80248"/>
                </a:lnTo>
                <a:lnTo>
                  <a:pt x="64096" y="79991"/>
                </a:lnTo>
                <a:lnTo>
                  <a:pt x="63925" y="79650"/>
                </a:lnTo>
                <a:lnTo>
                  <a:pt x="63840" y="79222"/>
                </a:lnTo>
                <a:lnTo>
                  <a:pt x="63754" y="78795"/>
                </a:lnTo>
                <a:lnTo>
                  <a:pt x="63754" y="78795"/>
                </a:lnTo>
                <a:lnTo>
                  <a:pt x="63840" y="78368"/>
                </a:lnTo>
                <a:lnTo>
                  <a:pt x="63925" y="78026"/>
                </a:lnTo>
                <a:lnTo>
                  <a:pt x="64096" y="77599"/>
                </a:lnTo>
                <a:lnTo>
                  <a:pt x="64352" y="77342"/>
                </a:lnTo>
                <a:lnTo>
                  <a:pt x="64694" y="77086"/>
                </a:lnTo>
                <a:lnTo>
                  <a:pt x="65036" y="76915"/>
                </a:lnTo>
                <a:lnTo>
                  <a:pt x="65463" y="76744"/>
                </a:lnTo>
                <a:lnTo>
                  <a:pt x="65891" y="76744"/>
                </a:lnTo>
                <a:lnTo>
                  <a:pt x="65891" y="76744"/>
                </a:lnTo>
                <a:lnTo>
                  <a:pt x="66233" y="76744"/>
                </a:lnTo>
                <a:lnTo>
                  <a:pt x="66660" y="76915"/>
                </a:lnTo>
                <a:lnTo>
                  <a:pt x="67002" y="77086"/>
                </a:lnTo>
                <a:lnTo>
                  <a:pt x="67344" y="77342"/>
                </a:lnTo>
                <a:lnTo>
                  <a:pt x="67600" y="77599"/>
                </a:lnTo>
                <a:lnTo>
                  <a:pt x="67771" y="78026"/>
                </a:lnTo>
                <a:lnTo>
                  <a:pt x="67856" y="78368"/>
                </a:lnTo>
                <a:lnTo>
                  <a:pt x="67942" y="78795"/>
                </a:lnTo>
                <a:lnTo>
                  <a:pt x="67942" y="78795"/>
                </a:lnTo>
                <a:lnTo>
                  <a:pt x="67856" y="79222"/>
                </a:lnTo>
                <a:lnTo>
                  <a:pt x="67771" y="79650"/>
                </a:lnTo>
                <a:lnTo>
                  <a:pt x="67600" y="79991"/>
                </a:lnTo>
                <a:lnTo>
                  <a:pt x="67344" y="80248"/>
                </a:lnTo>
                <a:lnTo>
                  <a:pt x="67002" y="80504"/>
                </a:lnTo>
                <a:lnTo>
                  <a:pt x="66660" y="80761"/>
                </a:lnTo>
                <a:lnTo>
                  <a:pt x="66233" y="80846"/>
                </a:lnTo>
                <a:lnTo>
                  <a:pt x="65891" y="80932"/>
                </a:lnTo>
                <a:lnTo>
                  <a:pt x="65891" y="80932"/>
                </a:lnTo>
                <a:close/>
                <a:moveTo>
                  <a:pt x="126568" y="74009"/>
                </a:moveTo>
                <a:lnTo>
                  <a:pt x="5128" y="74009"/>
                </a:lnTo>
                <a:lnTo>
                  <a:pt x="5128" y="4871"/>
                </a:lnTo>
                <a:lnTo>
                  <a:pt x="126568" y="4871"/>
                </a:lnTo>
                <a:lnTo>
                  <a:pt x="126568" y="74009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52;p35">
            <a:extLst>
              <a:ext uri="{FF2B5EF4-FFF2-40B4-BE49-F238E27FC236}">
                <a16:creationId xmlns:a16="http://schemas.microsoft.com/office/drawing/2014/main" id="{4A58EA4E-6258-4DCF-981C-807046906076}"/>
              </a:ext>
            </a:extLst>
          </p:cNvPr>
          <p:cNvSpPr txBox="1">
            <a:spLocks/>
          </p:cNvSpPr>
          <p:nvPr/>
        </p:nvSpPr>
        <p:spPr>
          <a:xfrm>
            <a:off x="5550081" y="1964498"/>
            <a:ext cx="1955472" cy="44624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0000" tIns="91425" rIns="90000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algn="ctr"/>
            <a:r>
              <a:rPr lang="en-GB" dirty="0">
                <a:solidFill>
                  <a:schemeClr val="lt1"/>
                </a:solidFill>
              </a:rPr>
              <a:t>GNU/Linux</a:t>
            </a:r>
          </a:p>
        </p:txBody>
      </p:sp>
      <p:sp>
        <p:nvSpPr>
          <p:cNvPr id="8" name="Google Shape;634;p39">
            <a:extLst>
              <a:ext uri="{FF2B5EF4-FFF2-40B4-BE49-F238E27FC236}">
                <a16:creationId xmlns:a16="http://schemas.microsoft.com/office/drawing/2014/main" id="{0E2C7067-AABC-4EF9-BC53-C9E9E88ED8D7}"/>
              </a:ext>
            </a:extLst>
          </p:cNvPr>
          <p:cNvSpPr/>
          <p:nvPr/>
        </p:nvSpPr>
        <p:spPr>
          <a:xfrm rot="16200000">
            <a:off x="3006840" y="2510337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34;p39">
            <a:extLst>
              <a:ext uri="{FF2B5EF4-FFF2-40B4-BE49-F238E27FC236}">
                <a16:creationId xmlns:a16="http://schemas.microsoft.com/office/drawing/2014/main" id="{54C27436-83EF-4797-8FD8-AD4837DB1C5E}"/>
              </a:ext>
            </a:extLst>
          </p:cNvPr>
          <p:cNvSpPr/>
          <p:nvPr/>
        </p:nvSpPr>
        <p:spPr>
          <a:xfrm rot="16200000">
            <a:off x="2207618" y="2964427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286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" name="Google Shape;594;p37"/>
          <p:cNvPicPr preferRelativeResize="0"/>
          <p:nvPr/>
        </p:nvPicPr>
        <p:blipFill rotWithShape="1">
          <a:blip r:embed="rId3"/>
          <a:srcRect t="9181" b="9181"/>
          <a:stretch/>
        </p:blipFill>
        <p:spPr>
          <a:xfrm>
            <a:off x="0" y="0"/>
            <a:ext cx="50794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37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CENTER</a:t>
            </a:r>
            <a:endParaRPr/>
          </a:p>
        </p:txBody>
      </p:sp>
      <p:sp>
        <p:nvSpPr>
          <p:cNvPr id="596" name="Google Shape;596;p37"/>
          <p:cNvSpPr txBox="1">
            <a:spLocks noGrp="1"/>
          </p:cNvSpPr>
          <p:nvPr>
            <p:ph type="title" idx="2"/>
          </p:nvPr>
        </p:nvSpPr>
        <p:spPr>
          <a:xfrm flipH="1">
            <a:off x="3017750" y="957750"/>
            <a:ext cx="970200" cy="842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5401AC"/>
                </a:solidFill>
              </a:rPr>
              <a:t>02</a:t>
            </a:r>
          </a:p>
        </p:txBody>
      </p:sp>
      <p:sp>
        <p:nvSpPr>
          <p:cNvPr id="598" name="Google Shape;598;p37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7</a:t>
            </a:fld>
            <a:endParaRPr dirty="0">
              <a:solidFill>
                <a:schemeClr val="dk1"/>
              </a:solidFill>
            </a:endParaRPr>
          </a:p>
        </p:txBody>
      </p:sp>
      <p:sp>
        <p:nvSpPr>
          <p:cNvPr id="599" name="Google Shape;599;p37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OUR </a:t>
            </a:r>
            <a:endParaRPr/>
          </a:p>
        </p:txBody>
      </p:sp>
      <p:sp>
        <p:nvSpPr>
          <p:cNvPr id="600" name="Google Shape;600;p37"/>
          <p:cNvSpPr txBox="1">
            <a:spLocks noGrp="1"/>
          </p:cNvSpPr>
          <p:nvPr>
            <p:ph type="ctrTitle" idx="4294967295"/>
          </p:nvPr>
        </p:nvSpPr>
        <p:spPr>
          <a:xfrm>
            <a:off x="8027894" y="4090475"/>
            <a:ext cx="1113556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latin typeface="Inconsolata"/>
                <a:ea typeface="Inconsolata"/>
                <a:cs typeface="Inconsolata"/>
                <a:sym typeface="Inconsolata"/>
              </a:rPr>
              <a:t>// Group 4</a:t>
            </a:r>
            <a:endParaRPr sz="1400" b="1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602" name="Google Shape;602;p37"/>
          <p:cNvGrpSpPr/>
          <p:nvPr/>
        </p:nvGrpSpPr>
        <p:grpSpPr>
          <a:xfrm>
            <a:off x="6" y="3444650"/>
            <a:ext cx="3397270" cy="1698856"/>
            <a:chOff x="6" y="3444650"/>
            <a:chExt cx="3397270" cy="1698856"/>
          </a:xfrm>
        </p:grpSpPr>
        <p:sp>
          <p:nvSpPr>
            <p:cNvPr id="603" name="Google Shape;603;p37"/>
            <p:cNvSpPr/>
            <p:nvPr/>
          </p:nvSpPr>
          <p:spPr>
            <a:xfrm rot="-5400000">
              <a:off x="1295636" y="3933595"/>
              <a:ext cx="806607" cy="1613215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7"/>
            <p:cNvSpPr/>
            <p:nvPr/>
          </p:nvSpPr>
          <p:spPr>
            <a:xfrm rot="-5400000">
              <a:off x="1258487" y="3822167"/>
              <a:ext cx="880892" cy="1761785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7"/>
            <p:cNvSpPr/>
            <p:nvPr/>
          </p:nvSpPr>
          <p:spPr>
            <a:xfrm rot="-5400000">
              <a:off x="1221338" y="3710739"/>
              <a:ext cx="955178" cy="1910355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7"/>
            <p:cNvSpPr/>
            <p:nvPr/>
          </p:nvSpPr>
          <p:spPr>
            <a:xfrm rot="-5400000">
              <a:off x="1183968" y="3599091"/>
              <a:ext cx="1029905" cy="205892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7"/>
            <p:cNvSpPr/>
            <p:nvPr/>
          </p:nvSpPr>
          <p:spPr>
            <a:xfrm rot="-5400000">
              <a:off x="1146608" y="3487471"/>
              <a:ext cx="1104171" cy="2207900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7"/>
            <p:cNvSpPr/>
            <p:nvPr/>
          </p:nvSpPr>
          <p:spPr>
            <a:xfrm rot="-5400000">
              <a:off x="1109458" y="3376043"/>
              <a:ext cx="1178456" cy="2356470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7"/>
            <p:cNvSpPr/>
            <p:nvPr/>
          </p:nvSpPr>
          <p:spPr>
            <a:xfrm rot="-5400000">
              <a:off x="1072309" y="3264615"/>
              <a:ext cx="1252741" cy="2505040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 rot="-5400000">
              <a:off x="1035381" y="3152966"/>
              <a:ext cx="1327026" cy="265405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 rot="-5400000">
              <a:off x="998232" y="3041558"/>
              <a:ext cx="1401312" cy="2802585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 rot="-5400000">
              <a:off x="960872" y="2929919"/>
              <a:ext cx="1476019" cy="2951155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 rot="-5400000">
              <a:off x="922627" y="2815647"/>
              <a:ext cx="1552053" cy="310366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7"/>
            <p:cNvSpPr/>
            <p:nvPr/>
          </p:nvSpPr>
          <p:spPr>
            <a:xfrm rot="-5400000">
              <a:off x="886353" y="2706842"/>
              <a:ext cx="1624590" cy="324873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7"/>
            <p:cNvSpPr/>
            <p:nvPr/>
          </p:nvSpPr>
          <p:spPr>
            <a:xfrm rot="-5400000">
              <a:off x="849213" y="2595443"/>
              <a:ext cx="1698856" cy="3397270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" name="Google Shape;616;p37"/>
          <p:cNvSpPr txBox="1">
            <a:spLocks noGrp="1"/>
          </p:cNvSpPr>
          <p:nvPr>
            <p:ph type="title"/>
          </p:nvPr>
        </p:nvSpPr>
        <p:spPr>
          <a:xfrm flipH="1">
            <a:off x="4128724" y="1797518"/>
            <a:ext cx="4215175" cy="723245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r>
              <a:rPr lang="en-GB" dirty="0"/>
              <a:t>Development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0379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8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sp>
        <p:nvSpPr>
          <p:cNvPr id="624" name="Google Shape;624;p38"/>
          <p:cNvSpPr txBox="1">
            <a:spLocks noGrp="1"/>
          </p:cNvSpPr>
          <p:nvPr>
            <p:ph type="body" idx="1"/>
          </p:nvPr>
        </p:nvSpPr>
        <p:spPr>
          <a:xfrm>
            <a:off x="725200" y="2254153"/>
            <a:ext cx="4327446" cy="2349322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effectLst/>
                <a:latin typeface="Noto Serif" panose="02020600060500020200" pitchFamily="18" charset="0"/>
                <a:ea typeface="Times New Roman" panose="02020603050405020304" pitchFamily="18" charset="0"/>
              </a:rPr>
              <a:t>GNU/Linux</a:t>
            </a:r>
            <a:r>
              <a:rPr lang="en-US" sz="1400" dirty="0">
                <a:effectLst/>
                <a:latin typeface="Noto Serif" panose="02020600060500020200" pitchFamily="18" charset="0"/>
                <a:ea typeface="Times New Roman" panose="02020603050405020304" pitchFamily="18" charset="0"/>
              </a:rPr>
              <a:t> is not the only free and open-source operating system, although it is by far the most widely used.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Noto Serif" panose="02020600060500020200" pitchFamily="18" charset="0"/>
                <a:ea typeface="Noto Serif" panose="02020600060500020200" pitchFamily="18" charset="0"/>
                <a:cs typeface="Noto Serif" panose="02020600060500020200" pitchFamily="18" charset="0"/>
              </a:rPr>
              <a:t>Free software projects are often produced independently of each other, collected and available all at once in the form of a </a:t>
            </a:r>
            <a:r>
              <a:rPr lang="en-US" sz="1400" b="1" dirty="0">
                <a:latin typeface="Noto Serif" panose="02020600060500020200" pitchFamily="18" charset="0"/>
                <a:ea typeface="Noto Serif" panose="02020600060500020200" pitchFamily="18" charset="0"/>
                <a:cs typeface="Noto Serif" panose="02020600060500020200" pitchFamily="18" charset="0"/>
              </a:rPr>
              <a:t>Linux distribution </a:t>
            </a:r>
            <a:r>
              <a:rPr lang="en-US" sz="1400" dirty="0">
                <a:latin typeface="Noto Serif" panose="02020600060500020200" pitchFamily="18" charset="0"/>
                <a:ea typeface="Noto Serif" panose="02020600060500020200" pitchFamily="18" charset="0"/>
                <a:cs typeface="Noto Serif" panose="02020600060500020200" pitchFamily="18" charset="0"/>
              </a:rPr>
              <a:t>(</a:t>
            </a:r>
            <a:r>
              <a:rPr lang="en-US" sz="1400" b="1" dirty="0">
                <a:latin typeface="Noto Serif" panose="02020600060500020200" pitchFamily="18" charset="0"/>
                <a:ea typeface="Noto Serif" panose="02020600060500020200" pitchFamily="18" charset="0"/>
                <a:cs typeface="Noto Serif" panose="02020600060500020200" pitchFamily="18" charset="0"/>
              </a:rPr>
              <a:t>Distro</a:t>
            </a:r>
            <a:r>
              <a:rPr lang="en-US" sz="1400" dirty="0">
                <a:latin typeface="Noto Serif" panose="02020600060500020200" pitchFamily="18" charset="0"/>
                <a:ea typeface="Noto Serif" panose="02020600060500020200" pitchFamily="18" charset="0"/>
                <a:cs typeface="Noto Serif" panose="02020600060500020200" pitchFamily="18" charset="0"/>
              </a:rPr>
              <a:t>).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Noto Serif" panose="02020600060500020200" pitchFamily="18" charset="0"/>
                <a:ea typeface="Noto Serif" panose="02020600060500020200" pitchFamily="18" charset="0"/>
                <a:cs typeface="Noto Serif" panose="02020600060500020200" pitchFamily="18" charset="0"/>
              </a:rPr>
              <a:t>Linux Distros </a:t>
            </a:r>
            <a:r>
              <a:rPr lang="en-US" sz="1400" dirty="0">
                <a:latin typeface="Noto Serif" panose="02020600060500020200" pitchFamily="18" charset="0"/>
                <a:ea typeface="Noto Serif" panose="02020600060500020200" pitchFamily="18" charset="0"/>
                <a:cs typeface="Noto Serif" panose="02020600060500020200" pitchFamily="18" charset="0"/>
              </a:rPr>
              <a:t>are created by individuals, groups, or companies and are free to download and install.</a:t>
            </a:r>
            <a:endParaRPr sz="1400" b="1" dirty="0">
              <a:latin typeface="Noto Serif" panose="02020600060500020200" pitchFamily="18" charset="0"/>
              <a:ea typeface="Noto Serif" panose="02020600060500020200" pitchFamily="18" charset="0"/>
              <a:cs typeface="Noto Serif" panose="02020600060500020200" pitchFamily="18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3B822F5A-FEB0-4D76-8375-A5776A39EF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2230" y="1905628"/>
            <a:ext cx="3849286" cy="1914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700;p44">
            <a:extLst>
              <a:ext uri="{FF2B5EF4-FFF2-40B4-BE49-F238E27FC236}">
                <a16:creationId xmlns:a16="http://schemas.microsoft.com/office/drawing/2014/main" id="{9C39952B-7847-48E7-AA13-8C6E0F7C61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987747"/>
            <a:ext cx="5425307" cy="569356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//</a:t>
            </a:r>
            <a:r>
              <a:rPr lang="en-US" b="1" dirty="0"/>
              <a:t>General Public License</a:t>
            </a:r>
            <a:endParaRPr b="1" dirty="0"/>
          </a:p>
        </p:txBody>
      </p:sp>
      <p:sp>
        <p:nvSpPr>
          <p:cNvPr id="9" name="Google Shape;703;p44">
            <a:extLst>
              <a:ext uri="{FF2B5EF4-FFF2-40B4-BE49-F238E27FC236}">
                <a16:creationId xmlns:a16="http://schemas.microsoft.com/office/drawing/2014/main" id="{684DDF58-FF4E-4A1B-9DB8-0C7935E61C50}"/>
              </a:ext>
            </a:extLst>
          </p:cNvPr>
          <p:cNvSpPr txBox="1"/>
          <p:nvPr/>
        </p:nvSpPr>
        <p:spPr>
          <a:xfrm>
            <a:off x="719999" y="1620950"/>
            <a:ext cx="2493847" cy="56935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GNU - GPL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000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9" name="Google Shape;729;p46"/>
          <p:cNvGrpSpPr/>
          <p:nvPr/>
        </p:nvGrpSpPr>
        <p:grpSpPr>
          <a:xfrm>
            <a:off x="3305875" y="1491100"/>
            <a:ext cx="2722889" cy="3105674"/>
            <a:chOff x="3305875" y="1491100"/>
            <a:chExt cx="2722889" cy="3105674"/>
          </a:xfrm>
        </p:grpSpPr>
        <p:grpSp>
          <p:nvGrpSpPr>
            <p:cNvPr id="730" name="Google Shape;730;p46"/>
            <p:cNvGrpSpPr/>
            <p:nvPr/>
          </p:nvGrpSpPr>
          <p:grpSpPr>
            <a:xfrm>
              <a:off x="3507479" y="1892968"/>
              <a:ext cx="2320002" cy="2320002"/>
              <a:chOff x="3753788" y="2041275"/>
              <a:chExt cx="2071800" cy="2071800"/>
            </a:xfrm>
          </p:grpSpPr>
          <p:sp>
            <p:nvSpPr>
              <p:cNvPr id="731" name="Google Shape;731;p46"/>
              <p:cNvSpPr/>
              <p:nvPr/>
            </p:nvSpPr>
            <p:spPr>
              <a:xfrm>
                <a:off x="3753788" y="2041275"/>
                <a:ext cx="2071800" cy="20718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46"/>
              <p:cNvSpPr/>
              <p:nvPr/>
            </p:nvSpPr>
            <p:spPr>
              <a:xfrm>
                <a:off x="3823088" y="2110575"/>
                <a:ext cx="1933200" cy="19332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46"/>
              <p:cNvSpPr/>
              <p:nvPr/>
            </p:nvSpPr>
            <p:spPr>
              <a:xfrm>
                <a:off x="3892688" y="2180175"/>
                <a:ext cx="1794000" cy="17940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6"/>
              <p:cNvSpPr/>
              <p:nvPr/>
            </p:nvSpPr>
            <p:spPr>
              <a:xfrm>
                <a:off x="3960338" y="2247825"/>
                <a:ext cx="1658700" cy="16587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46"/>
              <p:cNvSpPr/>
              <p:nvPr/>
            </p:nvSpPr>
            <p:spPr>
              <a:xfrm>
                <a:off x="4040888" y="2328375"/>
                <a:ext cx="1497600" cy="14976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46"/>
              <p:cNvSpPr/>
              <p:nvPr/>
            </p:nvSpPr>
            <p:spPr>
              <a:xfrm>
                <a:off x="4104638" y="2392125"/>
                <a:ext cx="1370100" cy="1370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46"/>
              <p:cNvSpPr/>
              <p:nvPr/>
            </p:nvSpPr>
            <p:spPr>
              <a:xfrm>
                <a:off x="4165538" y="2453025"/>
                <a:ext cx="1248300" cy="12483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46"/>
              <p:cNvSpPr/>
              <p:nvPr/>
            </p:nvSpPr>
            <p:spPr>
              <a:xfrm>
                <a:off x="4222988" y="2510475"/>
                <a:ext cx="1133400" cy="11334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46"/>
              <p:cNvSpPr/>
              <p:nvPr/>
            </p:nvSpPr>
            <p:spPr>
              <a:xfrm>
                <a:off x="4279238" y="2566725"/>
                <a:ext cx="1020900" cy="10209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46"/>
              <p:cNvSpPr/>
              <p:nvPr/>
            </p:nvSpPr>
            <p:spPr>
              <a:xfrm>
                <a:off x="4359788" y="2647275"/>
                <a:ext cx="859800" cy="8598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46"/>
              <p:cNvSpPr/>
              <p:nvPr/>
            </p:nvSpPr>
            <p:spPr>
              <a:xfrm>
                <a:off x="4433288" y="2720775"/>
                <a:ext cx="712800" cy="7128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46"/>
              <p:cNvSpPr/>
              <p:nvPr/>
            </p:nvSpPr>
            <p:spPr>
              <a:xfrm>
                <a:off x="4503338" y="2790825"/>
                <a:ext cx="572700" cy="5727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43" name="Google Shape;743;p46"/>
            <p:cNvSpPr/>
            <p:nvPr/>
          </p:nvSpPr>
          <p:spPr>
            <a:xfrm>
              <a:off x="3305875" y="1491100"/>
              <a:ext cx="1248300" cy="1453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744" name="Google Shape;744;p46"/>
            <p:cNvSpPr/>
            <p:nvPr/>
          </p:nvSpPr>
          <p:spPr>
            <a:xfrm>
              <a:off x="4780464" y="1491100"/>
              <a:ext cx="1248300" cy="145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lt1"/>
                </a:solidFill>
              </a:endParaRPr>
            </a:p>
          </p:txBody>
        </p:sp>
        <p:sp>
          <p:nvSpPr>
            <p:cNvPr id="745" name="Google Shape;745;p46"/>
            <p:cNvSpPr/>
            <p:nvPr/>
          </p:nvSpPr>
          <p:spPr>
            <a:xfrm>
              <a:off x="3305875" y="3143574"/>
              <a:ext cx="1248300" cy="1453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/>
            </a:p>
          </p:txBody>
        </p:sp>
        <p:sp>
          <p:nvSpPr>
            <p:cNvPr id="746" name="Google Shape;746;p46"/>
            <p:cNvSpPr/>
            <p:nvPr/>
          </p:nvSpPr>
          <p:spPr>
            <a:xfrm>
              <a:off x="4780464" y="3143574"/>
              <a:ext cx="1248300" cy="1453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lt1"/>
                </a:solidFill>
              </a:endParaRPr>
            </a:p>
          </p:txBody>
        </p:sp>
      </p:grpSp>
      <p:sp>
        <p:nvSpPr>
          <p:cNvPr id="747" name="Google Shape;747;p46"/>
          <p:cNvSpPr txBox="1">
            <a:spLocks noGrp="1"/>
          </p:cNvSpPr>
          <p:nvPr>
            <p:ph type="title"/>
          </p:nvPr>
        </p:nvSpPr>
        <p:spPr>
          <a:xfrm>
            <a:off x="720000" y="563775"/>
            <a:ext cx="5308764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</a:t>
            </a:r>
            <a:r>
              <a:rPr lang="en-GB" dirty="0" err="1"/>
              <a:t>Programing</a:t>
            </a:r>
            <a:r>
              <a:rPr lang="en-GB" dirty="0"/>
              <a:t> On Linux</a:t>
            </a:r>
            <a:endParaRPr dirty="0"/>
          </a:p>
        </p:txBody>
      </p:sp>
      <p:sp>
        <p:nvSpPr>
          <p:cNvPr id="748" name="Google Shape;748;p46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sp>
        <p:nvSpPr>
          <p:cNvPr id="749" name="Google Shape;749;p46"/>
          <p:cNvSpPr txBox="1"/>
          <p:nvPr/>
        </p:nvSpPr>
        <p:spPr>
          <a:xfrm>
            <a:off x="719831" y="1817784"/>
            <a:ext cx="18357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C, C++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Java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C#</a:t>
            </a:r>
          </a:p>
        </p:txBody>
      </p:sp>
      <p:sp>
        <p:nvSpPr>
          <p:cNvPr id="751" name="Google Shape;751;p46"/>
          <p:cNvSpPr txBox="1"/>
          <p:nvPr/>
        </p:nvSpPr>
        <p:spPr>
          <a:xfrm>
            <a:off x="6588288" y="1860841"/>
            <a:ext cx="18357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0000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Python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PHP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Perl</a:t>
            </a:r>
            <a:endParaRPr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53" name="Google Shape;753;p46"/>
          <p:cNvSpPr txBox="1"/>
          <p:nvPr/>
        </p:nvSpPr>
        <p:spPr>
          <a:xfrm>
            <a:off x="714960" y="3474183"/>
            <a:ext cx="18357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Code::Blocks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Eclipse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NetBeans</a:t>
            </a:r>
            <a:endParaRPr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55" name="Google Shape;755;p46"/>
          <p:cNvSpPr txBox="1"/>
          <p:nvPr/>
        </p:nvSpPr>
        <p:spPr>
          <a:xfrm>
            <a:off x="6588288" y="3510174"/>
            <a:ext cx="18357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0000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Vim, Nano, Emacs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VSCode</a:t>
            </a:r>
            <a:r>
              <a:rPr lang="en-GB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, Atom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Sublime Text</a:t>
            </a:r>
            <a:endParaRPr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73" name="Google Shape;773;p46"/>
          <p:cNvSpPr/>
          <p:nvPr/>
        </p:nvSpPr>
        <p:spPr>
          <a:xfrm rot="5400000">
            <a:off x="2849838" y="3808762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46"/>
          <p:cNvSpPr/>
          <p:nvPr/>
        </p:nvSpPr>
        <p:spPr>
          <a:xfrm rot="-5400000">
            <a:off x="6228700" y="3808762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6"/>
          <p:cNvSpPr/>
          <p:nvPr/>
        </p:nvSpPr>
        <p:spPr>
          <a:xfrm rot="5400000">
            <a:off x="2849838" y="2156288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46"/>
          <p:cNvSpPr/>
          <p:nvPr/>
        </p:nvSpPr>
        <p:spPr>
          <a:xfrm rot="-5400000">
            <a:off x="6228700" y="2156288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36;p35">
            <a:extLst>
              <a:ext uri="{FF2B5EF4-FFF2-40B4-BE49-F238E27FC236}">
                <a16:creationId xmlns:a16="http://schemas.microsoft.com/office/drawing/2014/main" id="{69B3B67A-AB80-4F66-BD49-841F0CF9B9D5}"/>
              </a:ext>
            </a:extLst>
          </p:cNvPr>
          <p:cNvSpPr txBox="1">
            <a:spLocks/>
          </p:cNvSpPr>
          <p:nvPr/>
        </p:nvSpPr>
        <p:spPr>
          <a:xfrm>
            <a:off x="3304450" y="2020801"/>
            <a:ext cx="1254137" cy="4000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0000" tIns="91425" rIns="90000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algn="ctr"/>
            <a:r>
              <a:rPr lang="en-GB" sz="1400" dirty="0"/>
              <a:t>Compiler</a:t>
            </a:r>
          </a:p>
        </p:txBody>
      </p:sp>
      <p:sp>
        <p:nvSpPr>
          <p:cNvPr id="51" name="Google Shape;552;p35">
            <a:extLst>
              <a:ext uri="{FF2B5EF4-FFF2-40B4-BE49-F238E27FC236}">
                <a16:creationId xmlns:a16="http://schemas.microsoft.com/office/drawing/2014/main" id="{3ADF7D49-EF44-4B9E-A2B2-7C3885A5CDDB}"/>
              </a:ext>
            </a:extLst>
          </p:cNvPr>
          <p:cNvSpPr txBox="1">
            <a:spLocks/>
          </p:cNvSpPr>
          <p:nvPr/>
        </p:nvSpPr>
        <p:spPr>
          <a:xfrm>
            <a:off x="4788696" y="2049120"/>
            <a:ext cx="1235485" cy="35391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0000" tIns="91425" rIns="90000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algn="ctr"/>
            <a:r>
              <a:rPr lang="en-GB" sz="1100" dirty="0">
                <a:solidFill>
                  <a:schemeClr val="lt1"/>
                </a:solidFill>
              </a:rPr>
              <a:t>Interpreter</a:t>
            </a:r>
          </a:p>
        </p:txBody>
      </p:sp>
      <p:sp>
        <p:nvSpPr>
          <p:cNvPr id="52" name="Google Shape;536;p35">
            <a:extLst>
              <a:ext uri="{FF2B5EF4-FFF2-40B4-BE49-F238E27FC236}">
                <a16:creationId xmlns:a16="http://schemas.microsoft.com/office/drawing/2014/main" id="{D8C6D81D-A350-4149-A033-A8897CDF0529}"/>
              </a:ext>
            </a:extLst>
          </p:cNvPr>
          <p:cNvSpPr txBox="1">
            <a:spLocks/>
          </p:cNvSpPr>
          <p:nvPr/>
        </p:nvSpPr>
        <p:spPr>
          <a:xfrm>
            <a:off x="4775880" y="3677417"/>
            <a:ext cx="1248301" cy="4000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0000" tIns="91425" rIns="90000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algn="ctr"/>
            <a:r>
              <a:rPr lang="en-GB" sz="1400" dirty="0"/>
              <a:t>Editor</a:t>
            </a:r>
          </a:p>
        </p:txBody>
      </p:sp>
      <p:sp>
        <p:nvSpPr>
          <p:cNvPr id="53" name="Google Shape;552;p35">
            <a:extLst>
              <a:ext uri="{FF2B5EF4-FFF2-40B4-BE49-F238E27FC236}">
                <a16:creationId xmlns:a16="http://schemas.microsoft.com/office/drawing/2014/main" id="{5C891995-6013-4DDF-AF2D-D1FF4B4FB366}"/>
              </a:ext>
            </a:extLst>
          </p:cNvPr>
          <p:cNvSpPr txBox="1">
            <a:spLocks/>
          </p:cNvSpPr>
          <p:nvPr/>
        </p:nvSpPr>
        <p:spPr>
          <a:xfrm>
            <a:off x="3305875" y="3666265"/>
            <a:ext cx="1248299" cy="40007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0000" tIns="91425" rIns="90000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algn="ctr"/>
            <a:r>
              <a:rPr lang="en-GB" sz="1400" dirty="0">
                <a:solidFill>
                  <a:schemeClr val="lt1"/>
                </a:solidFill>
              </a:rPr>
              <a:t>IDE</a:t>
            </a:r>
            <a:endParaRPr lang="en-GB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376056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Innovation Healthcare Center by Slidesgo">
  <a:themeElements>
    <a:clrScheme name="Simple Light">
      <a:dk1>
        <a:srgbClr val="5401AC"/>
      </a:dk1>
      <a:lt1>
        <a:srgbClr val="FFFFFF"/>
      </a:lt1>
      <a:dk2>
        <a:srgbClr val="FFFFFF"/>
      </a:dk2>
      <a:lt2>
        <a:srgbClr val="C2EA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401A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</TotalTime>
  <Words>353</Words>
  <Application>Microsoft Office PowerPoint</Application>
  <PresentationFormat>On-screen Show (16:9)</PresentationFormat>
  <Paragraphs>107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Noto Serif</vt:lpstr>
      <vt:lpstr>Saira</vt:lpstr>
      <vt:lpstr>Inconsolata Medium</vt:lpstr>
      <vt:lpstr>Inconsolata</vt:lpstr>
      <vt:lpstr>Inconsolata Black</vt:lpstr>
      <vt:lpstr>Krona One</vt:lpstr>
      <vt:lpstr>Arial</vt:lpstr>
      <vt:lpstr>Technology Innovation Healthcare Center by Slidesgo</vt:lpstr>
      <vt:lpstr>// SE1633</vt:lpstr>
      <vt:lpstr>// Table Of Contents</vt:lpstr>
      <vt:lpstr>CENTER</vt:lpstr>
      <vt:lpstr>// Origin</vt:lpstr>
      <vt:lpstr>GNU</vt:lpstr>
      <vt:lpstr>// Name</vt:lpstr>
      <vt:lpstr>CENTER</vt:lpstr>
      <vt:lpstr>//General Public License</vt:lpstr>
      <vt:lpstr>// Programing On Linux</vt:lpstr>
      <vt:lpstr>CENTER</vt:lpstr>
      <vt:lpstr>Desktop Environment</vt:lpstr>
      <vt:lpstr>PowerPoint Presentation</vt:lpstr>
      <vt:lpstr>PowerPoint Presentation</vt:lpstr>
      <vt:lpstr>Netbook</vt:lpstr>
      <vt:lpstr>CENTER</vt:lpstr>
      <vt:lpstr>// Market share and uptake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// SE1633</dc:title>
  <cp:lastModifiedBy>Mạnh Nguyễn</cp:lastModifiedBy>
  <cp:revision>9</cp:revision>
  <dcterms:modified xsi:type="dcterms:W3CDTF">2021-10-31T07:00:18Z</dcterms:modified>
</cp:coreProperties>
</file>